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5"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y="5143500" cx="9144000"/>
  <p:notesSz cx="6858000" cy="9144000"/>
  <p:embeddedFontLst>
    <p:embeddedFont>
      <p:font typeface="Roboto"/>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Roboto-regular.fntdata"/><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Roboto-italic.fntdata"/><Relationship Id="rId25" Type="http://schemas.openxmlformats.org/officeDocument/2006/relationships/font" Target="fonts/Roboto-bold.fntdata"/><Relationship Id="rId27" Type="http://schemas.openxmlformats.org/officeDocument/2006/relationships/font" Target="fonts/Roboto-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3d93b1b6ff7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3d93b1b6ff7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790902935b2fddcc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790902935b2fddcc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3e698e49ce4_0_4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3e698e49ce4_0_4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3e698e49ce4_0_11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3e698e49ce4_0_11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3e698e49ce4_0_11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7" name="Google Shape;277;g3e698e49ce4_0_11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3e6e1d2083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9" name="Google Shape;299;g3e6e1d2083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3d8f243878e_0_2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5" name="Google Shape;305;g3d8f243878e_0_2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3d8f243878e_0_2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3d8f243878e_0_2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3e698e49ce4_0_11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3e698e49ce4_0_11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3d8f243878e_0_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3d8f243878e_0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3d8f243878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3d8f243878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3d8f243878e_0_1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3d8f243878e_0_1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Aside</a:t>
            </a:r>
            <a:r>
              <a:rPr lang="en"/>
              <a:t> the goal of the Genesis Mission is to accelerate science by a factor of 2 over a ten year </a:t>
            </a:r>
            <a:r>
              <a:rPr lang="en"/>
              <a:t>period</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If we think of this as compounding interest</a:t>
            </a:r>
            <a:endParaRPr/>
          </a:p>
          <a:p>
            <a:pPr indent="0" lvl="0" marL="0" rtl="0" algn="l">
              <a:spcBef>
                <a:spcPts val="0"/>
              </a:spcBef>
              <a:spcAft>
                <a:spcPts val="0"/>
              </a:spcAft>
              <a:buNone/>
            </a:pPr>
            <a:r>
              <a:rPr lang="en"/>
              <a:t>At 2.1% we get to a 23% improvement</a:t>
            </a:r>
            <a:endParaRPr/>
          </a:p>
          <a:p>
            <a:pPr indent="0" lvl="0" marL="0" rtl="0" algn="l">
              <a:spcBef>
                <a:spcPts val="0"/>
              </a:spcBef>
              <a:spcAft>
                <a:spcPts val="0"/>
              </a:spcAft>
              <a:buNone/>
            </a:pPr>
            <a:r>
              <a:rPr lang="en"/>
              <a:t>At 6% we get to a 79% improvement</a:t>
            </a:r>
            <a:endParaRPr/>
          </a:p>
          <a:p>
            <a:pPr indent="0" lvl="0" marL="0" rtl="0" algn="l">
              <a:spcBef>
                <a:spcPts val="0"/>
              </a:spcBef>
              <a:spcAft>
                <a:spcPts val="0"/>
              </a:spcAft>
              <a:buNone/>
            </a:pPr>
            <a:r>
              <a:rPr lang="en"/>
              <a:t>At 9% we get a 173% improvement</a:t>
            </a:r>
            <a:endParaRPr/>
          </a:p>
          <a:p>
            <a:pPr indent="0" lvl="0" marL="0" rtl="0" algn="l">
              <a:spcBef>
                <a:spcPts val="0"/>
              </a:spcBef>
              <a:spcAft>
                <a:spcPts val="0"/>
              </a:spcAft>
              <a:buNone/>
            </a:pPr>
            <a:r>
              <a:rPr lang="en"/>
              <a:t>At 20% we a 519% </a:t>
            </a:r>
            <a:r>
              <a:rPr lang="en"/>
              <a:t>improvement</a:t>
            </a:r>
            <a:endParaRPr/>
          </a:p>
          <a:p>
            <a:pPr indent="0" lvl="0" marL="0" rtl="0" algn="l">
              <a:spcBef>
                <a:spcPts val="0"/>
              </a:spcBef>
              <a:spcAft>
                <a:spcPts val="0"/>
              </a:spcAft>
              <a:buNone/>
            </a:pPr>
            <a:r>
              <a:rPr lang="en"/>
              <a:t>We need to get a 7.2% improvement in productivity each year on average</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3e698e49ce4_0_4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 name="Google Shape;163;g3e698e49ce4_0_4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Over all tasks related to data, it is about 34% the data processing was a time consuming task accelerated with AI.</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3d8f243878e_0_2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3d8f243878e_0_2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Think back to the vibe-coding lecture from last time.</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3e698e49ce4_0_13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3e698e49ce4_0_13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You can think back to the RECIPE framework Role, Expectation, Context, Input, Parameters Examples covered in the prompt engineering lecture</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3d93b1b6ff7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3d93b1b6ff7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3e698e49ce4_0_15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3e698e49ce4_0_15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 Id="rId3" Type="http://schemas.openxmlformats.org/officeDocument/2006/relationships/image" Target="../media/image13.png"/><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g"/><Relationship Id="rId3" Type="http://schemas.openxmlformats.org/officeDocument/2006/relationships/image" Target="../media/image25.png"/><Relationship Id="rId4" Type="http://schemas.openxmlformats.org/officeDocument/2006/relationships/image" Target="../media/image14.png"/><Relationship Id="rId5"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 Id="rId3" Type="http://schemas.openxmlformats.org/officeDocument/2006/relationships/image" Target="../media/image1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 Id="rId3" Type="http://schemas.openxmlformats.org/officeDocument/2006/relationships/image" Target="../media/image6.png"/><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 Id="rId3" Type="http://schemas.openxmlformats.org/officeDocument/2006/relationships/image" Target="../media/image13.png"/><Relationship Id="rId4"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 Id="rId3" Type="http://schemas.openxmlformats.org/officeDocument/2006/relationships/image" Target="../media/image1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g"/><Relationship Id="rId3" Type="http://schemas.openxmlformats.org/officeDocument/2006/relationships/image" Target="../media/image25.png"/><Relationship Id="rId4" Type="http://schemas.openxmlformats.org/officeDocument/2006/relationships/image" Target="../media/image14.png"/><Relationship Id="rId5"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Full Image Cover - 3">
    <p:spTree>
      <p:nvGrpSpPr>
        <p:cNvPr id="9" name="Shape 9"/>
        <p:cNvGrpSpPr/>
        <p:nvPr/>
      </p:nvGrpSpPr>
      <p:grpSpPr>
        <a:xfrm>
          <a:off x="0" y="0"/>
          <a:ext cx="0" cy="0"/>
          <a:chOff x="0" y="0"/>
          <a:chExt cx="0" cy="0"/>
        </a:xfrm>
      </p:grpSpPr>
      <p:pic>
        <p:nvPicPr>
          <p:cNvPr id="10" name="Google Shape;10;p2"/>
          <p:cNvPicPr preferRelativeResize="0"/>
          <p:nvPr/>
        </p:nvPicPr>
        <p:blipFill rotWithShape="1">
          <a:blip r:embed="rId2">
            <a:alphaModFix/>
          </a:blip>
          <a:srcRect b="0" l="0" r="0" t="0"/>
          <a:stretch/>
        </p:blipFill>
        <p:spPr>
          <a:xfrm>
            <a:off x="-22860" y="-12859"/>
            <a:ext cx="9189719" cy="5169217"/>
          </a:xfrm>
          <a:prstGeom prst="rect">
            <a:avLst/>
          </a:prstGeom>
          <a:noFill/>
          <a:ln>
            <a:noFill/>
          </a:ln>
        </p:spPr>
      </p:pic>
      <p:pic>
        <p:nvPicPr>
          <p:cNvPr id="11" name="Google Shape;11;p2"/>
          <p:cNvPicPr preferRelativeResize="0"/>
          <p:nvPr/>
        </p:nvPicPr>
        <p:blipFill rotWithShape="1">
          <a:blip r:embed="rId3">
            <a:alphaModFix/>
          </a:blip>
          <a:srcRect b="0" l="0" r="0" t="0"/>
          <a:stretch/>
        </p:blipFill>
        <p:spPr>
          <a:xfrm>
            <a:off x="6905728" y="4708085"/>
            <a:ext cx="2044700" cy="391539"/>
          </a:xfrm>
          <a:prstGeom prst="rect">
            <a:avLst/>
          </a:prstGeom>
          <a:noFill/>
          <a:ln>
            <a:noFill/>
          </a:ln>
        </p:spPr>
      </p:pic>
      <p:pic>
        <p:nvPicPr>
          <p:cNvPr id="12" name="Google Shape;12;p2" title="Genesis-Logo-Lockup - White-Fixed.png"/>
          <p:cNvPicPr preferRelativeResize="0"/>
          <p:nvPr/>
        </p:nvPicPr>
        <p:blipFill>
          <a:blip r:embed="rId4">
            <a:alphaModFix/>
          </a:blip>
          <a:stretch>
            <a:fillRect/>
          </a:stretch>
        </p:blipFill>
        <p:spPr>
          <a:xfrm>
            <a:off x="5759250" y="2236031"/>
            <a:ext cx="2391450" cy="671438"/>
          </a:xfrm>
          <a:prstGeom prst="rect">
            <a:avLst/>
          </a:prstGeom>
          <a:noFill/>
          <a:ln>
            <a:noFill/>
          </a:ln>
        </p:spPr>
      </p:pic>
      <p:sp>
        <p:nvSpPr>
          <p:cNvPr id="13" name="Google Shape;13;p2"/>
          <p:cNvSpPr txBox="1"/>
          <p:nvPr>
            <p:ph type="title"/>
          </p:nvPr>
        </p:nvSpPr>
        <p:spPr>
          <a:xfrm>
            <a:off x="120750" y="1254075"/>
            <a:ext cx="5638500" cy="1227600"/>
          </a:xfrm>
          <a:prstGeom prst="rect">
            <a:avLst/>
          </a:prstGeom>
          <a:noFill/>
          <a:ln>
            <a:noFill/>
          </a:ln>
        </p:spPr>
        <p:txBody>
          <a:bodyPr anchorCtr="0" anchor="ctr" bIns="91425" lIns="91425" spcFirstLastPara="1" rIns="91425" wrap="square" tIns="91425">
            <a:noAutofit/>
          </a:bodyPr>
          <a:lstStyle>
            <a:lvl1pPr lvl="0">
              <a:spcBef>
                <a:spcPts val="0"/>
              </a:spcBef>
              <a:spcAft>
                <a:spcPts val="0"/>
              </a:spcAft>
              <a:buClr>
                <a:schemeClr val="lt1"/>
              </a:buClr>
              <a:buSzPts val="2800"/>
              <a:buNone/>
              <a:defRPr b="1" sz="2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 name="Google Shape;14;p2"/>
          <p:cNvSpPr txBox="1"/>
          <p:nvPr>
            <p:ph idx="1" type="subTitle"/>
          </p:nvPr>
        </p:nvSpPr>
        <p:spPr>
          <a:xfrm>
            <a:off x="152925" y="2686850"/>
            <a:ext cx="5606400" cy="1428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1"/>
              </a:buClr>
              <a:buSzPts val="1500"/>
              <a:buNone/>
              <a:defRPr b="1" sz="15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 name="Google Shape;15;p2"/>
          <p:cNvSpPr txBox="1"/>
          <p:nvPr>
            <p:ph idx="2" type="body"/>
          </p:nvPr>
        </p:nvSpPr>
        <p:spPr>
          <a:xfrm>
            <a:off x="160975" y="99000"/>
            <a:ext cx="5417100" cy="5835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Clr>
                <a:schemeClr val="lt1"/>
              </a:buClr>
              <a:buSzPts val="1100"/>
              <a:buChar char="●"/>
              <a:defRPr sz="1100">
                <a:solidFill>
                  <a:schemeClr val="lt1"/>
                </a:solidFill>
              </a:defRPr>
            </a:lvl1pPr>
            <a:lvl2pPr indent="-298450" lvl="1" marL="914400">
              <a:spcBef>
                <a:spcPts val="0"/>
              </a:spcBef>
              <a:spcAft>
                <a:spcPts val="0"/>
              </a:spcAft>
              <a:buClr>
                <a:schemeClr val="lt1"/>
              </a:buClr>
              <a:buSzPts val="1100"/>
              <a:buChar char="○"/>
              <a:defRPr sz="1100">
                <a:solidFill>
                  <a:schemeClr val="lt1"/>
                </a:solidFill>
              </a:defRPr>
            </a:lvl2pPr>
            <a:lvl3pPr indent="-298450" lvl="2" marL="1371600">
              <a:spcBef>
                <a:spcPts val="0"/>
              </a:spcBef>
              <a:spcAft>
                <a:spcPts val="0"/>
              </a:spcAft>
              <a:buClr>
                <a:schemeClr val="lt1"/>
              </a:buClr>
              <a:buSzPts val="1100"/>
              <a:buChar char="■"/>
              <a:defRPr sz="1100">
                <a:solidFill>
                  <a:schemeClr val="lt1"/>
                </a:solidFill>
              </a:defRPr>
            </a:lvl3pPr>
            <a:lvl4pPr indent="-298450" lvl="3" marL="1828800">
              <a:spcBef>
                <a:spcPts val="0"/>
              </a:spcBef>
              <a:spcAft>
                <a:spcPts val="0"/>
              </a:spcAft>
              <a:buClr>
                <a:schemeClr val="lt1"/>
              </a:buClr>
              <a:buSzPts val="1100"/>
              <a:buChar char="●"/>
              <a:defRPr sz="1100">
                <a:solidFill>
                  <a:schemeClr val="lt1"/>
                </a:solidFill>
              </a:defRPr>
            </a:lvl4pPr>
            <a:lvl5pPr indent="-298450" lvl="4" marL="2286000">
              <a:spcBef>
                <a:spcPts val="0"/>
              </a:spcBef>
              <a:spcAft>
                <a:spcPts val="0"/>
              </a:spcAft>
              <a:buClr>
                <a:schemeClr val="lt1"/>
              </a:buClr>
              <a:buSzPts val="1100"/>
              <a:buChar char="○"/>
              <a:defRPr sz="1100">
                <a:solidFill>
                  <a:schemeClr val="lt1"/>
                </a:solidFill>
              </a:defRPr>
            </a:lvl5pPr>
            <a:lvl6pPr indent="-298450" lvl="5" marL="2743200">
              <a:spcBef>
                <a:spcPts val="0"/>
              </a:spcBef>
              <a:spcAft>
                <a:spcPts val="0"/>
              </a:spcAft>
              <a:buClr>
                <a:schemeClr val="lt1"/>
              </a:buClr>
              <a:buSzPts val="1100"/>
              <a:buChar char="■"/>
              <a:defRPr sz="1100">
                <a:solidFill>
                  <a:schemeClr val="lt1"/>
                </a:solidFill>
              </a:defRPr>
            </a:lvl6pPr>
            <a:lvl7pPr indent="-298450" lvl="6" marL="3200400">
              <a:spcBef>
                <a:spcPts val="0"/>
              </a:spcBef>
              <a:spcAft>
                <a:spcPts val="0"/>
              </a:spcAft>
              <a:buClr>
                <a:schemeClr val="lt1"/>
              </a:buClr>
              <a:buSzPts val="1100"/>
              <a:buChar char="●"/>
              <a:defRPr sz="1100">
                <a:solidFill>
                  <a:schemeClr val="lt1"/>
                </a:solidFill>
              </a:defRPr>
            </a:lvl7pPr>
            <a:lvl8pPr indent="-298450" lvl="7" marL="3657600">
              <a:spcBef>
                <a:spcPts val="0"/>
              </a:spcBef>
              <a:spcAft>
                <a:spcPts val="0"/>
              </a:spcAft>
              <a:buClr>
                <a:schemeClr val="lt1"/>
              </a:buClr>
              <a:buSzPts val="1100"/>
              <a:buChar char="○"/>
              <a:defRPr sz="1100">
                <a:solidFill>
                  <a:schemeClr val="lt1"/>
                </a:solidFill>
              </a:defRPr>
            </a:lvl8pPr>
            <a:lvl9pPr indent="-298450" lvl="8" marL="4114800">
              <a:spcBef>
                <a:spcPts val="0"/>
              </a:spcBef>
              <a:spcAft>
                <a:spcPts val="0"/>
              </a:spcAft>
              <a:buClr>
                <a:schemeClr val="lt1"/>
              </a:buClr>
              <a:buSzPts val="1100"/>
              <a:buChar char="■"/>
              <a:defRPr sz="1100">
                <a:solidFill>
                  <a:schemeClr val="lt1"/>
                </a:solidFill>
              </a:defRPr>
            </a:lvl9pPr>
          </a:lstStyle>
          <a:p/>
        </p:txBody>
      </p:sp>
      <p:sp>
        <p:nvSpPr>
          <p:cNvPr id="16" name="Google Shape;16;p2"/>
          <p:cNvSpPr txBox="1"/>
          <p:nvPr>
            <p:ph idx="12" type="sldNum"/>
          </p:nvPr>
        </p:nvSpPr>
        <p:spPr>
          <a:xfrm>
            <a:off x="8556784" y="4749851"/>
            <a:ext cx="548700" cy="393600"/>
          </a:xfrm>
          <a:prstGeom prst="rect">
            <a:avLst/>
          </a:prstGeom>
        </p:spPr>
        <p:txBody>
          <a:bodyPr anchorCtr="0" anchor="t" bIns="0" lIns="0" spcFirstLastPara="1" rIns="0" wrap="square" tIns="0">
            <a:noAutofit/>
          </a:bodyPr>
          <a:lstStyle>
            <a:lvl1pPr lvl="0">
              <a:buNone/>
              <a:defRPr sz="1300">
                <a:solidFill>
                  <a:schemeClr val="lt1"/>
                </a:solidFill>
              </a:defRPr>
            </a:lvl1pPr>
            <a:lvl2pPr lvl="1">
              <a:buNone/>
              <a:defRPr sz="1300">
                <a:solidFill>
                  <a:schemeClr val="lt1"/>
                </a:solidFill>
              </a:defRPr>
            </a:lvl2pPr>
            <a:lvl3pPr lvl="2">
              <a:buNone/>
              <a:defRPr sz="1300">
                <a:solidFill>
                  <a:schemeClr val="lt1"/>
                </a:solidFill>
              </a:defRPr>
            </a:lvl3pPr>
            <a:lvl4pPr lvl="3">
              <a:buNone/>
              <a:defRPr sz="1300">
                <a:solidFill>
                  <a:schemeClr val="lt1"/>
                </a:solidFill>
              </a:defRPr>
            </a:lvl4pPr>
            <a:lvl5pPr lvl="4">
              <a:buNone/>
              <a:defRPr sz="1300">
                <a:solidFill>
                  <a:schemeClr val="lt1"/>
                </a:solidFill>
              </a:defRPr>
            </a:lvl5pPr>
            <a:lvl6pPr lvl="5">
              <a:buNone/>
              <a:defRPr sz="1300">
                <a:solidFill>
                  <a:schemeClr val="lt1"/>
                </a:solidFill>
              </a:defRPr>
            </a:lvl6pPr>
            <a:lvl7pPr lvl="6">
              <a:buNone/>
              <a:defRPr sz="1300">
                <a:solidFill>
                  <a:schemeClr val="lt1"/>
                </a:solidFill>
              </a:defRPr>
            </a:lvl7pPr>
            <a:lvl8pPr lvl="7">
              <a:buNone/>
              <a:defRPr sz="1300">
                <a:solidFill>
                  <a:schemeClr val="lt1"/>
                </a:solidFill>
              </a:defRPr>
            </a:lvl8pPr>
            <a:lvl9pPr lvl="8">
              <a:buNone/>
              <a:defRPr sz="1300">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Wide Graphic with Title and Text">
  <p:cSld name="Large Wide Graphic with Title and Text">
    <p:spTree>
      <p:nvGrpSpPr>
        <p:cNvPr id="73" name="Shape 73"/>
        <p:cNvGrpSpPr/>
        <p:nvPr/>
      </p:nvGrpSpPr>
      <p:grpSpPr>
        <a:xfrm>
          <a:off x="0" y="0"/>
          <a:ext cx="0" cy="0"/>
          <a:chOff x="0" y="0"/>
          <a:chExt cx="0" cy="0"/>
        </a:xfrm>
      </p:grpSpPr>
      <p:sp>
        <p:nvSpPr>
          <p:cNvPr id="74" name="Google Shape;74;p11"/>
          <p:cNvSpPr txBox="1"/>
          <p:nvPr>
            <p:ph idx="1" type="body"/>
          </p:nvPr>
        </p:nvSpPr>
        <p:spPr>
          <a:xfrm>
            <a:off x="285750" y="628650"/>
            <a:ext cx="2754000" cy="3210000"/>
          </a:xfrm>
          <a:prstGeom prst="rect">
            <a:avLst/>
          </a:prstGeom>
          <a:noFill/>
          <a:ln>
            <a:noFill/>
          </a:ln>
        </p:spPr>
        <p:txBody>
          <a:bodyPr anchorCtr="0" anchor="t" bIns="34275" lIns="68575" spcFirstLastPara="1" rIns="68575" wrap="square" tIns="34275">
            <a:noAutofit/>
          </a:bodyPr>
          <a:lstStyle>
            <a:lvl1pPr indent="-228600" lvl="0" marL="457200" marR="0" rtl="0" algn="l">
              <a:spcBef>
                <a:spcPts val="0"/>
              </a:spcBef>
              <a:spcAft>
                <a:spcPts val="0"/>
              </a:spcAft>
              <a:buClr>
                <a:schemeClr val="accent1"/>
              </a:buClr>
              <a:buSzPts val="1200"/>
              <a:buFont typeface="Arial"/>
              <a:buNone/>
              <a:defRPr b="0" i="0" sz="1200" u="none" cap="none" strike="noStrike">
                <a:solidFill>
                  <a:srgbClr val="595959"/>
                </a:solidFill>
                <a:latin typeface="Arial"/>
                <a:ea typeface="Arial"/>
                <a:cs typeface="Arial"/>
                <a:sym typeface="Arial"/>
              </a:defRPr>
            </a:lvl1pPr>
            <a:lvl2pPr indent="-298450" lvl="1" marL="914400" marR="0" rtl="0" algn="l">
              <a:spcBef>
                <a:spcPts val="900"/>
              </a:spcBef>
              <a:spcAft>
                <a:spcPts val="0"/>
              </a:spcAft>
              <a:buClr>
                <a:schemeClr val="accent1"/>
              </a:buClr>
              <a:buSzPts val="1100"/>
              <a:buFont typeface="Arial"/>
              <a:buChar char="•"/>
              <a:defRPr b="0" i="0" sz="1100" u="none" cap="none" strike="noStrike">
                <a:solidFill>
                  <a:srgbClr val="595959"/>
                </a:solidFill>
                <a:latin typeface="Arial"/>
                <a:ea typeface="Arial"/>
                <a:cs typeface="Arial"/>
                <a:sym typeface="Arial"/>
              </a:defRPr>
            </a:lvl2pPr>
            <a:lvl3pPr indent="-298450" lvl="2" marL="1371600" marR="0" rtl="0" algn="l">
              <a:spcBef>
                <a:spcPts val="900"/>
              </a:spcBef>
              <a:spcAft>
                <a:spcPts val="0"/>
              </a:spcAft>
              <a:buClr>
                <a:schemeClr val="accent1"/>
              </a:buClr>
              <a:buSzPts val="1100"/>
              <a:buFont typeface="Arial"/>
              <a:buChar char="•"/>
              <a:defRPr b="0" i="0" sz="1100" u="none" cap="none" strike="noStrike">
                <a:solidFill>
                  <a:srgbClr val="595959"/>
                </a:solidFill>
                <a:latin typeface="Arial"/>
                <a:ea typeface="Arial"/>
                <a:cs typeface="Arial"/>
                <a:sym typeface="Arial"/>
              </a:defRPr>
            </a:lvl3pPr>
            <a:lvl4pPr indent="-298450" lvl="3" marL="1828800" marR="0" rtl="0" algn="l">
              <a:spcBef>
                <a:spcPts val="900"/>
              </a:spcBef>
              <a:spcAft>
                <a:spcPts val="0"/>
              </a:spcAft>
              <a:buClr>
                <a:schemeClr val="accent1"/>
              </a:buClr>
              <a:buSzPts val="1100"/>
              <a:buFont typeface="Arial"/>
              <a:buChar char="•"/>
              <a:defRPr b="0" i="0" sz="1100" u="none" cap="none" strike="noStrike">
                <a:solidFill>
                  <a:srgbClr val="595959"/>
                </a:solidFill>
                <a:latin typeface="Arial"/>
                <a:ea typeface="Arial"/>
                <a:cs typeface="Arial"/>
                <a:sym typeface="Arial"/>
              </a:defRPr>
            </a:lvl4pPr>
            <a:lvl5pPr indent="-298450" lvl="4" marL="2286000" marR="0" rtl="0" algn="l">
              <a:spcBef>
                <a:spcPts val="900"/>
              </a:spcBef>
              <a:spcAft>
                <a:spcPts val="0"/>
              </a:spcAft>
              <a:buClr>
                <a:schemeClr val="accent1"/>
              </a:buClr>
              <a:buSzPts val="1100"/>
              <a:buFont typeface="Arial"/>
              <a:buChar char="•"/>
              <a:defRPr b="0" i="0" sz="1100" u="none" cap="none" strike="noStrike">
                <a:solidFill>
                  <a:srgbClr val="595959"/>
                </a:solidFill>
                <a:latin typeface="Arial"/>
                <a:ea typeface="Arial"/>
                <a:cs typeface="Arial"/>
                <a:sym typeface="Arial"/>
              </a:defRPr>
            </a:lvl5pPr>
            <a:lvl6pPr indent="-323850" lvl="5" marL="2743200" marR="0" rtl="0" algn="l">
              <a:spcBef>
                <a:spcPts val="9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75" name="Google Shape;75;p11"/>
          <p:cNvSpPr txBox="1"/>
          <p:nvPr>
            <p:ph type="title"/>
          </p:nvPr>
        </p:nvSpPr>
        <p:spPr>
          <a:xfrm>
            <a:off x="285750" y="220169"/>
            <a:ext cx="7886700" cy="294300"/>
          </a:xfrm>
          <a:prstGeom prst="rect">
            <a:avLst/>
          </a:prstGeom>
          <a:noFill/>
          <a:ln>
            <a:noFill/>
          </a:ln>
        </p:spPr>
        <p:txBody>
          <a:bodyPr anchorCtr="0" anchor="t" bIns="34275" lIns="68575" spcFirstLastPara="1" rIns="68575" wrap="square" tIns="34275">
            <a:noAutofit/>
          </a:bodyPr>
          <a:lstStyle>
            <a:lvl1pPr lvl="0" marR="0" rtl="0" algn="l">
              <a:spcBef>
                <a:spcPts val="0"/>
              </a:spcBef>
              <a:spcAft>
                <a:spcPts val="0"/>
              </a:spcAft>
              <a:buSzPts val="1100"/>
              <a:buNone/>
              <a:defRPr b="1" i="1" sz="1500" u="none" cap="none" strike="noStrike">
                <a:solidFill>
                  <a:srgbClr val="595959"/>
                </a:solidFill>
                <a:latin typeface="Arial"/>
                <a:ea typeface="Arial"/>
                <a:cs typeface="Arial"/>
                <a:sym typeface="Arial"/>
              </a:defRPr>
            </a:lvl1pPr>
            <a:lvl2pPr lvl="1"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2pPr>
            <a:lvl3pPr lvl="2"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3pPr>
            <a:lvl4pPr lvl="3"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4pPr>
            <a:lvl5pPr lvl="4"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5pPr>
            <a:lvl6pPr lvl="5"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6pPr>
            <a:lvl7pPr lvl="6"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7pPr>
            <a:lvl8pPr lvl="7"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8pPr>
            <a:lvl9pPr lvl="8"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9pPr>
          </a:lstStyle>
          <a:p/>
        </p:txBody>
      </p:sp>
      <p:grpSp>
        <p:nvGrpSpPr>
          <p:cNvPr id="76" name="Google Shape;76;p11"/>
          <p:cNvGrpSpPr/>
          <p:nvPr/>
        </p:nvGrpSpPr>
        <p:grpSpPr>
          <a:xfrm>
            <a:off x="6629400" y="4864223"/>
            <a:ext cx="2259873" cy="173250"/>
            <a:chOff x="8864600" y="6485630"/>
            <a:chExt cx="3013164" cy="231000"/>
          </a:xfrm>
        </p:grpSpPr>
        <p:cxnSp>
          <p:nvCxnSpPr>
            <p:cNvPr id="77" name="Google Shape;77;p11"/>
            <p:cNvCxnSpPr/>
            <p:nvPr/>
          </p:nvCxnSpPr>
          <p:spPr>
            <a:xfrm>
              <a:off x="10778836" y="6485630"/>
              <a:ext cx="0" cy="231000"/>
            </a:xfrm>
            <a:prstGeom prst="straightConnector1">
              <a:avLst/>
            </a:prstGeom>
            <a:noFill/>
            <a:ln cap="flat" cmpd="sng" w="9525">
              <a:solidFill>
                <a:srgbClr val="595959"/>
              </a:solidFill>
              <a:prstDash val="solid"/>
              <a:round/>
              <a:headEnd len="sm" w="sm" type="none"/>
              <a:tailEnd len="sm" w="sm" type="none"/>
            </a:ln>
          </p:spPr>
        </p:cxnSp>
        <p:sp>
          <p:nvSpPr>
            <p:cNvPr id="78" name="Google Shape;78;p11"/>
            <p:cNvSpPr/>
            <p:nvPr/>
          </p:nvSpPr>
          <p:spPr>
            <a:xfrm>
              <a:off x="8864600" y="6491874"/>
              <a:ext cx="1779600" cy="218400"/>
            </a:xfrm>
            <a:prstGeom prst="rect">
              <a:avLst/>
            </a:prstGeom>
            <a:solidFill>
              <a:srgbClr val="FFFFFF"/>
            </a:solidFill>
            <a:ln>
              <a:noFill/>
            </a:ln>
          </p:spPr>
        </p:sp>
        <p:sp>
          <p:nvSpPr>
            <p:cNvPr id="79" name="Google Shape;79;p11"/>
            <p:cNvSpPr/>
            <p:nvPr/>
          </p:nvSpPr>
          <p:spPr>
            <a:xfrm>
              <a:off x="10921364" y="6519601"/>
              <a:ext cx="956400" cy="162900"/>
            </a:xfrm>
            <a:prstGeom prst="rect">
              <a:avLst/>
            </a:prstGeom>
            <a:solidFill>
              <a:srgbClr val="FFFFFF"/>
            </a:solidFill>
            <a:ln>
              <a:noFill/>
            </a:ln>
          </p:spPr>
        </p:sp>
      </p:grpSp>
      <p:sp>
        <p:nvSpPr>
          <p:cNvPr id="80" name="Google Shape;80;p11"/>
          <p:cNvSpPr txBox="1"/>
          <p:nvPr>
            <p:ph idx="12" type="sldNum"/>
          </p:nvPr>
        </p:nvSpPr>
        <p:spPr>
          <a:xfrm>
            <a:off x="8556784" y="4749851"/>
            <a:ext cx="548700" cy="393600"/>
          </a:xfrm>
          <a:prstGeom prst="rect">
            <a:avLst/>
          </a:prstGeom>
        </p:spPr>
        <p:txBody>
          <a:bodyPr anchorCtr="0" anchor="t" bIns="0" lIns="0" spcFirstLastPara="1" rIns="0" wrap="square" tIns="0">
            <a:noAutofit/>
          </a:bodyPr>
          <a:lstStyle>
            <a:lvl1pPr lvl="0">
              <a:buNone/>
              <a:defRPr sz="1300">
                <a:solidFill>
                  <a:srgbClr val="595959"/>
                </a:solidFill>
              </a:defRPr>
            </a:lvl1pPr>
            <a:lvl2pPr lvl="1">
              <a:buNone/>
              <a:defRPr sz="1300">
                <a:solidFill>
                  <a:srgbClr val="595959"/>
                </a:solidFill>
              </a:defRPr>
            </a:lvl2pPr>
            <a:lvl3pPr lvl="2">
              <a:buNone/>
              <a:defRPr sz="1300">
                <a:solidFill>
                  <a:srgbClr val="595959"/>
                </a:solidFill>
              </a:defRPr>
            </a:lvl3pPr>
            <a:lvl4pPr lvl="3">
              <a:buNone/>
              <a:defRPr sz="1300">
                <a:solidFill>
                  <a:srgbClr val="595959"/>
                </a:solidFill>
              </a:defRPr>
            </a:lvl4pPr>
            <a:lvl5pPr lvl="4">
              <a:buNone/>
              <a:defRPr sz="1300">
                <a:solidFill>
                  <a:srgbClr val="595959"/>
                </a:solidFill>
              </a:defRPr>
            </a:lvl5pPr>
            <a:lvl6pPr lvl="5">
              <a:buNone/>
              <a:defRPr sz="1300">
                <a:solidFill>
                  <a:srgbClr val="595959"/>
                </a:solidFill>
              </a:defRPr>
            </a:lvl6pPr>
            <a:lvl7pPr lvl="6">
              <a:buNone/>
              <a:defRPr sz="1300">
                <a:solidFill>
                  <a:srgbClr val="595959"/>
                </a:solidFill>
              </a:defRPr>
            </a:lvl7pPr>
            <a:lvl8pPr lvl="7">
              <a:buNone/>
              <a:defRPr sz="1300">
                <a:solidFill>
                  <a:srgbClr val="595959"/>
                </a:solidFill>
              </a:defRPr>
            </a:lvl8pPr>
            <a:lvl9pPr lvl="8">
              <a:buNone/>
              <a:defRPr sz="1300">
                <a:solidFill>
                  <a:srgbClr val="595959"/>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only">
  <p:cSld name="title_only">
    <p:spTree>
      <p:nvGrpSpPr>
        <p:cNvPr id="81" name="Shape 81"/>
        <p:cNvGrpSpPr/>
        <p:nvPr/>
      </p:nvGrpSpPr>
      <p:grpSpPr>
        <a:xfrm>
          <a:off x="0" y="0"/>
          <a:ext cx="0" cy="0"/>
          <a:chOff x="0" y="0"/>
          <a:chExt cx="0" cy="0"/>
        </a:xfrm>
      </p:grpSpPr>
      <p:sp>
        <p:nvSpPr>
          <p:cNvPr id="82" name="Google Shape;82;p12"/>
          <p:cNvSpPr txBox="1"/>
          <p:nvPr>
            <p:ph type="title"/>
          </p:nvPr>
        </p:nvSpPr>
        <p:spPr>
          <a:xfrm>
            <a:off x="136877" y="580980"/>
            <a:ext cx="8870100" cy="457800"/>
          </a:xfrm>
          <a:prstGeom prst="rect">
            <a:avLst/>
          </a:prstGeom>
          <a:noFill/>
          <a:ln>
            <a:noFill/>
          </a:ln>
        </p:spPr>
        <p:txBody>
          <a:bodyPr anchorCtr="0" anchor="t" bIns="34275" lIns="68575" spcFirstLastPara="1" rIns="68575" wrap="square" tIns="34275">
            <a:noAutofit/>
          </a:bodyPr>
          <a:lstStyle>
            <a:lvl1pPr lvl="0" marR="0" rtl="0" algn="l">
              <a:spcBef>
                <a:spcPts val="0"/>
              </a:spcBef>
              <a:spcAft>
                <a:spcPts val="0"/>
              </a:spcAft>
              <a:buSzPts val="1100"/>
              <a:buNone/>
              <a:defRPr b="0" i="0" sz="2100" u="none" cap="none" strike="noStrike">
                <a:solidFill>
                  <a:schemeClr val="dk1"/>
                </a:solidFill>
                <a:latin typeface="Arial"/>
                <a:ea typeface="Arial"/>
                <a:cs typeface="Arial"/>
                <a:sym typeface="Arial"/>
              </a:defRPr>
            </a:lvl1pPr>
            <a:lvl2pPr lvl="1"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2pPr>
            <a:lvl3pPr lvl="2"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3pPr>
            <a:lvl4pPr lvl="3"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4pPr>
            <a:lvl5pPr lvl="4"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5pPr>
            <a:lvl6pPr lvl="5"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6pPr>
            <a:lvl7pPr lvl="6"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7pPr>
            <a:lvl8pPr lvl="7"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8pPr>
            <a:lvl9pPr lvl="8"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9pPr>
          </a:lstStyle>
          <a:p/>
        </p:txBody>
      </p:sp>
      <p:sp>
        <p:nvSpPr>
          <p:cNvPr id="83" name="Google Shape;83;p12"/>
          <p:cNvSpPr txBox="1"/>
          <p:nvPr>
            <p:ph idx="12" type="sldNum"/>
          </p:nvPr>
        </p:nvSpPr>
        <p:spPr>
          <a:xfrm>
            <a:off x="171450" y="4857751"/>
            <a:ext cx="2286000" cy="183300"/>
          </a:xfrm>
          <a:prstGeom prst="rect">
            <a:avLst/>
          </a:prstGeom>
          <a:noFill/>
          <a:ln>
            <a:noFill/>
          </a:ln>
        </p:spPr>
        <p:txBody>
          <a:bodyPr anchorCtr="0" anchor="b" bIns="0" lIns="0" spcFirstLastPara="1" rIns="0" wrap="square" tIns="0">
            <a:noAutofit/>
          </a:bodyPr>
          <a:lstStyle>
            <a:lvl1pPr indent="0" lvl="0" marL="0" marR="0" algn="l">
              <a:spcBef>
                <a:spcPts val="0"/>
              </a:spcBef>
              <a:spcAft>
                <a:spcPts val="0"/>
              </a:spcAft>
              <a:buNone/>
              <a:defRPr b="0" i="0" sz="1200" u="none" cap="none" strike="noStrike">
                <a:solidFill>
                  <a:schemeClr val="dk1"/>
                </a:solidFill>
                <a:latin typeface="Arial"/>
                <a:ea typeface="Arial"/>
                <a:cs typeface="Arial"/>
                <a:sym typeface="Arial"/>
              </a:defRPr>
            </a:lvl1pPr>
            <a:lvl2pPr indent="0" lvl="1" marL="0" marR="0" algn="l">
              <a:spcBef>
                <a:spcPts val="0"/>
              </a:spcBef>
              <a:spcAft>
                <a:spcPts val="0"/>
              </a:spcAft>
              <a:buNone/>
              <a:defRPr b="0" i="0" sz="1200" u="none" cap="none" strike="noStrike">
                <a:solidFill>
                  <a:schemeClr val="dk1"/>
                </a:solidFill>
                <a:latin typeface="Arial"/>
                <a:ea typeface="Arial"/>
                <a:cs typeface="Arial"/>
                <a:sym typeface="Arial"/>
              </a:defRPr>
            </a:lvl2pPr>
            <a:lvl3pPr indent="0" lvl="2" marL="0" marR="0" algn="l">
              <a:spcBef>
                <a:spcPts val="0"/>
              </a:spcBef>
              <a:spcAft>
                <a:spcPts val="0"/>
              </a:spcAft>
              <a:buNone/>
              <a:defRPr b="0" i="0" sz="1200" u="none" cap="none" strike="noStrike">
                <a:solidFill>
                  <a:schemeClr val="dk1"/>
                </a:solidFill>
                <a:latin typeface="Arial"/>
                <a:ea typeface="Arial"/>
                <a:cs typeface="Arial"/>
                <a:sym typeface="Arial"/>
              </a:defRPr>
            </a:lvl3pPr>
            <a:lvl4pPr indent="0" lvl="3" marL="0" marR="0" algn="l">
              <a:spcBef>
                <a:spcPts val="0"/>
              </a:spcBef>
              <a:spcAft>
                <a:spcPts val="0"/>
              </a:spcAft>
              <a:buNone/>
              <a:defRPr b="0" i="0" sz="1200" u="none" cap="none" strike="noStrike">
                <a:solidFill>
                  <a:schemeClr val="dk1"/>
                </a:solidFill>
                <a:latin typeface="Arial"/>
                <a:ea typeface="Arial"/>
                <a:cs typeface="Arial"/>
                <a:sym typeface="Arial"/>
              </a:defRPr>
            </a:lvl4pPr>
            <a:lvl5pPr indent="0" lvl="4" marL="0" marR="0" algn="l">
              <a:spcBef>
                <a:spcPts val="0"/>
              </a:spcBef>
              <a:spcAft>
                <a:spcPts val="0"/>
              </a:spcAft>
              <a:buNone/>
              <a:defRPr b="0" i="0" sz="1200" u="none" cap="none" strike="noStrike">
                <a:solidFill>
                  <a:schemeClr val="dk1"/>
                </a:solidFill>
                <a:latin typeface="Arial"/>
                <a:ea typeface="Arial"/>
                <a:cs typeface="Arial"/>
                <a:sym typeface="Arial"/>
              </a:defRPr>
            </a:lvl5pPr>
            <a:lvl6pPr indent="0" lvl="5" marL="0" marR="0" algn="l">
              <a:spcBef>
                <a:spcPts val="0"/>
              </a:spcBef>
              <a:spcAft>
                <a:spcPts val="0"/>
              </a:spcAft>
              <a:buNone/>
              <a:defRPr b="0" i="0" sz="1200" u="none" cap="none" strike="noStrike">
                <a:solidFill>
                  <a:schemeClr val="dk1"/>
                </a:solidFill>
                <a:latin typeface="Arial"/>
                <a:ea typeface="Arial"/>
                <a:cs typeface="Arial"/>
                <a:sym typeface="Arial"/>
              </a:defRPr>
            </a:lvl6pPr>
            <a:lvl7pPr indent="0" lvl="6" marL="0" marR="0" algn="l">
              <a:spcBef>
                <a:spcPts val="0"/>
              </a:spcBef>
              <a:spcAft>
                <a:spcPts val="0"/>
              </a:spcAft>
              <a:buNone/>
              <a:defRPr b="0" i="0" sz="1200" u="none" cap="none" strike="noStrike">
                <a:solidFill>
                  <a:schemeClr val="dk1"/>
                </a:solidFill>
                <a:latin typeface="Arial"/>
                <a:ea typeface="Arial"/>
                <a:cs typeface="Arial"/>
                <a:sym typeface="Arial"/>
              </a:defRPr>
            </a:lvl7pPr>
            <a:lvl8pPr indent="0" lvl="7" marL="0" marR="0" algn="l">
              <a:spcBef>
                <a:spcPts val="0"/>
              </a:spcBef>
              <a:spcAft>
                <a:spcPts val="0"/>
              </a:spcAft>
              <a:buNone/>
              <a:defRPr b="0" i="0" sz="1200" u="none" cap="none" strike="noStrike">
                <a:solidFill>
                  <a:schemeClr val="dk1"/>
                </a:solidFill>
                <a:latin typeface="Arial"/>
                <a:ea typeface="Arial"/>
                <a:cs typeface="Arial"/>
                <a:sym typeface="Arial"/>
              </a:defRPr>
            </a:lvl8pPr>
            <a:lvl9pPr indent="0" lvl="8" marL="0" marR="0" algn="l">
              <a:spcBef>
                <a:spcPts val="0"/>
              </a:spcBef>
              <a:spcAft>
                <a:spcPts val="0"/>
              </a:spcAft>
              <a:buNone/>
              <a:defRPr b="0" i="0" sz="12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Bar and Heavy Bullet Content">
  <p:cSld name="1_Title Bar and Heavy Bullet Content">
    <p:spTree>
      <p:nvGrpSpPr>
        <p:cNvPr id="84" name="Shape 84"/>
        <p:cNvGrpSpPr/>
        <p:nvPr/>
      </p:nvGrpSpPr>
      <p:grpSpPr>
        <a:xfrm>
          <a:off x="0" y="0"/>
          <a:ext cx="0" cy="0"/>
          <a:chOff x="0" y="0"/>
          <a:chExt cx="0" cy="0"/>
        </a:xfrm>
      </p:grpSpPr>
      <p:pic>
        <p:nvPicPr>
          <p:cNvPr id="85" name="Google Shape;85;p13"/>
          <p:cNvPicPr preferRelativeResize="0"/>
          <p:nvPr/>
        </p:nvPicPr>
        <p:blipFill rotWithShape="1">
          <a:blip r:embed="rId2">
            <a:alphaModFix/>
          </a:blip>
          <a:srcRect b="0" l="0" r="0" t="0"/>
          <a:stretch/>
        </p:blipFill>
        <p:spPr>
          <a:xfrm>
            <a:off x="-22860" y="-12859"/>
            <a:ext cx="9189719" cy="5169217"/>
          </a:xfrm>
          <a:prstGeom prst="rect">
            <a:avLst/>
          </a:prstGeom>
          <a:noFill/>
          <a:ln>
            <a:noFill/>
          </a:ln>
        </p:spPr>
      </p:pic>
      <p:sp>
        <p:nvSpPr>
          <p:cNvPr id="86" name="Google Shape;86;p13"/>
          <p:cNvSpPr txBox="1"/>
          <p:nvPr>
            <p:ph type="title"/>
          </p:nvPr>
        </p:nvSpPr>
        <p:spPr>
          <a:xfrm>
            <a:off x="561264" y="870681"/>
            <a:ext cx="8011200" cy="514500"/>
          </a:xfrm>
          <a:prstGeom prst="rect">
            <a:avLst/>
          </a:prstGeom>
          <a:noFill/>
          <a:ln>
            <a:noFill/>
          </a:ln>
        </p:spPr>
        <p:txBody>
          <a:bodyPr anchorCtr="0" anchor="t" bIns="0" lIns="0" spcFirstLastPara="1" rIns="0" wrap="square" tIns="0">
            <a:noAutofit/>
          </a:bodyPr>
          <a:lstStyle>
            <a:lvl1pPr lvl="0" marR="0" rtl="0" algn="l">
              <a:spcBef>
                <a:spcPts val="0"/>
              </a:spcBef>
              <a:spcAft>
                <a:spcPts val="0"/>
              </a:spcAft>
              <a:buSzPts val="1100"/>
              <a:buNone/>
              <a:defRPr b="1" i="0" sz="2400" u="none" cap="none" strike="noStrike">
                <a:solidFill>
                  <a:schemeClr val="dk1"/>
                </a:solidFill>
                <a:latin typeface="Arial"/>
                <a:ea typeface="Arial"/>
                <a:cs typeface="Arial"/>
                <a:sym typeface="Arial"/>
              </a:defRPr>
            </a:lvl1pPr>
            <a:lvl2pPr lvl="1"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2pPr>
            <a:lvl3pPr lvl="2"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3pPr>
            <a:lvl4pPr lvl="3"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4pPr>
            <a:lvl5pPr lvl="4"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5pPr>
            <a:lvl6pPr lvl="5"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6pPr>
            <a:lvl7pPr lvl="6"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7pPr>
            <a:lvl8pPr lvl="7"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8pPr>
            <a:lvl9pPr lvl="8"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9pPr>
          </a:lstStyle>
          <a:p/>
        </p:txBody>
      </p:sp>
      <p:sp>
        <p:nvSpPr>
          <p:cNvPr id="87" name="Google Shape;87;p13"/>
          <p:cNvSpPr txBox="1"/>
          <p:nvPr>
            <p:ph idx="1" type="body"/>
          </p:nvPr>
        </p:nvSpPr>
        <p:spPr>
          <a:xfrm>
            <a:off x="571500" y="1597914"/>
            <a:ext cx="8001000" cy="2802600"/>
          </a:xfrm>
          <a:prstGeom prst="rect">
            <a:avLst/>
          </a:prstGeom>
          <a:noFill/>
          <a:ln>
            <a:noFill/>
          </a:ln>
        </p:spPr>
        <p:txBody>
          <a:bodyPr anchorCtr="0" anchor="t" bIns="0" lIns="0" spcFirstLastPara="1" rIns="0" wrap="square" tIns="0">
            <a:noAutofit/>
          </a:bodyPr>
          <a:lstStyle>
            <a:lvl1pPr indent="-342900" lvl="0" marL="457200" marR="0" rtl="0" algn="l">
              <a:spcBef>
                <a:spcPts val="0"/>
              </a:spcBef>
              <a:spcAft>
                <a:spcPts val="0"/>
              </a:spcAft>
              <a:buClr>
                <a:srgbClr val="213E9A"/>
              </a:buClr>
              <a:buSzPts val="1800"/>
              <a:buFont typeface="Arial"/>
              <a:buChar char="•"/>
              <a:defRPr b="0" i="0" sz="1800" u="none" cap="none" strike="noStrike">
                <a:solidFill>
                  <a:srgbClr val="595959"/>
                </a:solidFill>
                <a:latin typeface="Arial"/>
                <a:ea typeface="Arial"/>
                <a:cs typeface="Arial"/>
                <a:sym typeface="Arial"/>
              </a:defRPr>
            </a:lvl1pPr>
            <a:lvl2pPr indent="-323850" lvl="1" marL="914400" marR="0" rtl="0" algn="l">
              <a:spcBef>
                <a:spcPts val="900"/>
              </a:spcBef>
              <a:spcAft>
                <a:spcPts val="0"/>
              </a:spcAft>
              <a:buClr>
                <a:srgbClr val="213E9A"/>
              </a:buClr>
              <a:buSzPts val="1500"/>
              <a:buFont typeface="Arial"/>
              <a:buChar char="•"/>
              <a:defRPr b="0" i="0" sz="1500" u="none" cap="none" strike="noStrike">
                <a:solidFill>
                  <a:srgbClr val="595959"/>
                </a:solidFill>
                <a:latin typeface="Arial"/>
                <a:ea typeface="Arial"/>
                <a:cs typeface="Arial"/>
                <a:sym typeface="Arial"/>
              </a:defRPr>
            </a:lvl2pPr>
            <a:lvl3pPr indent="-317500" lvl="2" marL="1371600" marR="0" rtl="0" algn="l">
              <a:spcBef>
                <a:spcPts val="900"/>
              </a:spcBef>
              <a:spcAft>
                <a:spcPts val="0"/>
              </a:spcAft>
              <a:buClr>
                <a:srgbClr val="213E9A"/>
              </a:buClr>
              <a:buSzPts val="1400"/>
              <a:buFont typeface="Arial"/>
              <a:buChar char="•"/>
              <a:defRPr b="0" i="0" sz="1400" u="none" cap="none" strike="noStrike">
                <a:solidFill>
                  <a:srgbClr val="595959"/>
                </a:solidFill>
                <a:latin typeface="Arial"/>
                <a:ea typeface="Arial"/>
                <a:cs typeface="Arial"/>
                <a:sym typeface="Arial"/>
              </a:defRPr>
            </a:lvl3pPr>
            <a:lvl4pPr indent="-304800" lvl="3" marL="1828800" marR="0" rtl="0" algn="l">
              <a:spcBef>
                <a:spcPts val="900"/>
              </a:spcBef>
              <a:spcAft>
                <a:spcPts val="0"/>
              </a:spcAft>
              <a:buClr>
                <a:srgbClr val="213E9A"/>
              </a:buClr>
              <a:buSzPts val="1200"/>
              <a:buFont typeface="Arial"/>
              <a:buChar char="•"/>
              <a:defRPr b="0" i="0" sz="1200" u="none" cap="none" strike="noStrike">
                <a:solidFill>
                  <a:srgbClr val="595959"/>
                </a:solidFill>
                <a:latin typeface="Arial"/>
                <a:ea typeface="Arial"/>
                <a:cs typeface="Arial"/>
                <a:sym typeface="Arial"/>
              </a:defRPr>
            </a:lvl4pPr>
            <a:lvl5pPr indent="-298450" lvl="4" marL="2286000" marR="0" rtl="0" algn="l">
              <a:spcBef>
                <a:spcPts val="900"/>
              </a:spcBef>
              <a:spcAft>
                <a:spcPts val="0"/>
              </a:spcAft>
              <a:buClr>
                <a:srgbClr val="213E9A"/>
              </a:buClr>
              <a:buSzPts val="1100"/>
              <a:buFont typeface="Arial"/>
              <a:buChar char="•"/>
              <a:defRPr b="0" i="0" sz="1100" u="none" cap="none" strike="noStrike">
                <a:solidFill>
                  <a:srgbClr val="595959"/>
                </a:solidFill>
                <a:latin typeface="Arial"/>
                <a:ea typeface="Arial"/>
                <a:cs typeface="Arial"/>
                <a:sym typeface="Arial"/>
              </a:defRPr>
            </a:lvl5pPr>
            <a:lvl6pPr indent="-323850" lvl="5" marL="2743200" marR="0" rtl="0" algn="l">
              <a:spcBef>
                <a:spcPts val="9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88" name="Google Shape;88;p13"/>
          <p:cNvSpPr txBox="1"/>
          <p:nvPr>
            <p:ph idx="12" type="sldNum"/>
          </p:nvPr>
        </p:nvSpPr>
        <p:spPr>
          <a:xfrm>
            <a:off x="171450" y="4857751"/>
            <a:ext cx="2286000" cy="183300"/>
          </a:xfrm>
          <a:prstGeom prst="rect">
            <a:avLst/>
          </a:prstGeom>
          <a:noFill/>
          <a:ln>
            <a:noFill/>
          </a:ln>
        </p:spPr>
        <p:txBody>
          <a:bodyPr anchorCtr="0" anchor="b" bIns="0" lIns="0" spcFirstLastPara="1" rIns="0" wrap="square" tIns="0">
            <a:noAutofit/>
          </a:bodyPr>
          <a:lstStyle>
            <a:lvl1pPr indent="0" lvl="0" marL="0" marR="0" algn="l">
              <a:spcBef>
                <a:spcPts val="0"/>
              </a:spcBef>
              <a:spcAft>
                <a:spcPts val="0"/>
              </a:spcAft>
              <a:buNone/>
              <a:defRPr b="0" i="0" sz="1200" u="none" cap="none" strike="noStrike">
                <a:solidFill>
                  <a:schemeClr val="dk1"/>
                </a:solidFill>
                <a:latin typeface="Arial"/>
                <a:ea typeface="Arial"/>
                <a:cs typeface="Arial"/>
                <a:sym typeface="Arial"/>
              </a:defRPr>
            </a:lvl1pPr>
            <a:lvl2pPr indent="0" lvl="1" marL="0" marR="0" algn="l">
              <a:spcBef>
                <a:spcPts val="0"/>
              </a:spcBef>
              <a:spcAft>
                <a:spcPts val="0"/>
              </a:spcAft>
              <a:buNone/>
              <a:defRPr b="0" i="0" sz="1200" u="none" cap="none" strike="noStrike">
                <a:solidFill>
                  <a:schemeClr val="dk1"/>
                </a:solidFill>
                <a:latin typeface="Arial"/>
                <a:ea typeface="Arial"/>
                <a:cs typeface="Arial"/>
                <a:sym typeface="Arial"/>
              </a:defRPr>
            </a:lvl2pPr>
            <a:lvl3pPr indent="0" lvl="2" marL="0" marR="0" algn="l">
              <a:spcBef>
                <a:spcPts val="0"/>
              </a:spcBef>
              <a:spcAft>
                <a:spcPts val="0"/>
              </a:spcAft>
              <a:buNone/>
              <a:defRPr b="0" i="0" sz="1200" u="none" cap="none" strike="noStrike">
                <a:solidFill>
                  <a:schemeClr val="dk1"/>
                </a:solidFill>
                <a:latin typeface="Arial"/>
                <a:ea typeface="Arial"/>
                <a:cs typeface="Arial"/>
                <a:sym typeface="Arial"/>
              </a:defRPr>
            </a:lvl3pPr>
            <a:lvl4pPr indent="0" lvl="3" marL="0" marR="0" algn="l">
              <a:spcBef>
                <a:spcPts val="0"/>
              </a:spcBef>
              <a:spcAft>
                <a:spcPts val="0"/>
              </a:spcAft>
              <a:buNone/>
              <a:defRPr b="0" i="0" sz="1200" u="none" cap="none" strike="noStrike">
                <a:solidFill>
                  <a:schemeClr val="dk1"/>
                </a:solidFill>
                <a:latin typeface="Arial"/>
                <a:ea typeface="Arial"/>
                <a:cs typeface="Arial"/>
                <a:sym typeface="Arial"/>
              </a:defRPr>
            </a:lvl4pPr>
            <a:lvl5pPr indent="0" lvl="4" marL="0" marR="0" algn="l">
              <a:spcBef>
                <a:spcPts val="0"/>
              </a:spcBef>
              <a:spcAft>
                <a:spcPts val="0"/>
              </a:spcAft>
              <a:buNone/>
              <a:defRPr b="0" i="0" sz="1200" u="none" cap="none" strike="noStrike">
                <a:solidFill>
                  <a:schemeClr val="dk1"/>
                </a:solidFill>
                <a:latin typeface="Arial"/>
                <a:ea typeface="Arial"/>
                <a:cs typeface="Arial"/>
                <a:sym typeface="Arial"/>
              </a:defRPr>
            </a:lvl5pPr>
            <a:lvl6pPr indent="0" lvl="5" marL="0" marR="0" algn="l">
              <a:spcBef>
                <a:spcPts val="0"/>
              </a:spcBef>
              <a:spcAft>
                <a:spcPts val="0"/>
              </a:spcAft>
              <a:buNone/>
              <a:defRPr b="0" i="0" sz="1200" u="none" cap="none" strike="noStrike">
                <a:solidFill>
                  <a:schemeClr val="dk1"/>
                </a:solidFill>
                <a:latin typeface="Arial"/>
                <a:ea typeface="Arial"/>
                <a:cs typeface="Arial"/>
                <a:sym typeface="Arial"/>
              </a:defRPr>
            </a:lvl6pPr>
            <a:lvl7pPr indent="0" lvl="6" marL="0" marR="0" algn="l">
              <a:spcBef>
                <a:spcPts val="0"/>
              </a:spcBef>
              <a:spcAft>
                <a:spcPts val="0"/>
              </a:spcAft>
              <a:buNone/>
              <a:defRPr b="0" i="0" sz="1200" u="none" cap="none" strike="noStrike">
                <a:solidFill>
                  <a:schemeClr val="dk1"/>
                </a:solidFill>
                <a:latin typeface="Arial"/>
                <a:ea typeface="Arial"/>
                <a:cs typeface="Arial"/>
                <a:sym typeface="Arial"/>
              </a:defRPr>
            </a:lvl7pPr>
            <a:lvl8pPr indent="0" lvl="7" marL="0" marR="0" algn="l">
              <a:spcBef>
                <a:spcPts val="0"/>
              </a:spcBef>
              <a:spcAft>
                <a:spcPts val="0"/>
              </a:spcAft>
              <a:buNone/>
              <a:defRPr b="0" i="0" sz="1200" u="none" cap="none" strike="noStrike">
                <a:solidFill>
                  <a:schemeClr val="dk1"/>
                </a:solidFill>
                <a:latin typeface="Arial"/>
                <a:ea typeface="Arial"/>
                <a:cs typeface="Arial"/>
                <a:sym typeface="Arial"/>
              </a:defRPr>
            </a:lvl8pPr>
            <a:lvl9pPr indent="0" lvl="8" marL="0" marR="0" algn="l">
              <a:spcBef>
                <a:spcPts val="0"/>
              </a:spcBef>
              <a:spcAft>
                <a:spcPts val="0"/>
              </a:spcAft>
              <a:buNone/>
              <a:defRPr b="0" i="0" sz="12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9" name="Shape 89"/>
        <p:cNvGrpSpPr/>
        <p:nvPr/>
      </p:nvGrpSpPr>
      <p:grpSpPr>
        <a:xfrm>
          <a:off x="0" y="0"/>
          <a:ext cx="0" cy="0"/>
          <a:chOff x="0" y="0"/>
          <a:chExt cx="0" cy="0"/>
        </a:xfrm>
      </p:grpSpPr>
      <p:sp>
        <p:nvSpPr>
          <p:cNvPr id="90" name="Google Shape;90;p14"/>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spcBef>
                <a:spcPts val="0"/>
              </a:spcBef>
              <a:spcAft>
                <a:spcPts val="0"/>
              </a:spcAft>
              <a:buSzPts val="5200"/>
              <a:buChar char="●"/>
              <a:defRPr sz="5200"/>
            </a:lvl1pPr>
            <a:lvl2pPr lvl="1" algn="ctr">
              <a:spcBef>
                <a:spcPts val="0"/>
              </a:spcBef>
              <a:spcAft>
                <a:spcPts val="0"/>
              </a:spcAft>
              <a:buSzPts val="5200"/>
              <a:buChar char="○"/>
              <a:defRPr sz="5200"/>
            </a:lvl2pPr>
            <a:lvl3pPr lvl="2" algn="ctr">
              <a:spcBef>
                <a:spcPts val="0"/>
              </a:spcBef>
              <a:spcAft>
                <a:spcPts val="0"/>
              </a:spcAft>
              <a:buSzPts val="5200"/>
              <a:buChar char="■"/>
              <a:defRPr sz="5200"/>
            </a:lvl3pPr>
            <a:lvl4pPr lvl="3" algn="ctr">
              <a:spcBef>
                <a:spcPts val="0"/>
              </a:spcBef>
              <a:spcAft>
                <a:spcPts val="0"/>
              </a:spcAft>
              <a:buSzPts val="5200"/>
              <a:buChar char="●"/>
              <a:defRPr sz="5200"/>
            </a:lvl4pPr>
            <a:lvl5pPr lvl="4" algn="ctr">
              <a:spcBef>
                <a:spcPts val="0"/>
              </a:spcBef>
              <a:spcAft>
                <a:spcPts val="0"/>
              </a:spcAft>
              <a:buSzPts val="5200"/>
              <a:buChar char="○"/>
              <a:defRPr sz="5200"/>
            </a:lvl5pPr>
            <a:lvl6pPr lvl="5" algn="ctr">
              <a:spcBef>
                <a:spcPts val="0"/>
              </a:spcBef>
              <a:spcAft>
                <a:spcPts val="0"/>
              </a:spcAft>
              <a:buSzPts val="5200"/>
              <a:buChar char="■"/>
              <a:defRPr sz="5200"/>
            </a:lvl6pPr>
            <a:lvl7pPr lvl="6" algn="ctr">
              <a:spcBef>
                <a:spcPts val="0"/>
              </a:spcBef>
              <a:spcAft>
                <a:spcPts val="0"/>
              </a:spcAft>
              <a:buSzPts val="5200"/>
              <a:buChar char="●"/>
              <a:defRPr sz="5200"/>
            </a:lvl7pPr>
            <a:lvl8pPr lvl="7" algn="ctr">
              <a:spcBef>
                <a:spcPts val="0"/>
              </a:spcBef>
              <a:spcAft>
                <a:spcPts val="0"/>
              </a:spcAft>
              <a:buSzPts val="5200"/>
              <a:buChar char="○"/>
              <a:defRPr sz="5200"/>
            </a:lvl8pPr>
            <a:lvl9pPr lvl="8" algn="ctr">
              <a:spcBef>
                <a:spcPts val="0"/>
              </a:spcBef>
              <a:spcAft>
                <a:spcPts val="0"/>
              </a:spcAft>
              <a:buSzPts val="5200"/>
              <a:buChar char="■"/>
              <a:defRPr sz="5200"/>
            </a:lvl9pPr>
          </a:lstStyle>
          <a:p/>
        </p:txBody>
      </p:sp>
      <p:sp>
        <p:nvSpPr>
          <p:cNvPr id="91" name="Google Shape;91;p14"/>
          <p:cNvSpPr txBox="1"/>
          <p:nvPr>
            <p:ph idx="1" type="subTitle"/>
          </p:nvPr>
        </p:nvSpPr>
        <p:spPr>
          <a:xfrm>
            <a:off x="311700" y="2834125"/>
            <a:ext cx="8520600" cy="7926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92" name="Google Shape;92;p14"/>
          <p:cNvSpPr txBox="1"/>
          <p:nvPr>
            <p:ph idx="12" type="sldNum"/>
          </p:nvPr>
        </p:nvSpPr>
        <p:spPr>
          <a:xfrm>
            <a:off x="8472458" y="4663217"/>
            <a:ext cx="548700" cy="393600"/>
          </a:xfrm>
          <a:prstGeom prst="rect">
            <a:avLst/>
          </a:prstGeom>
        </p:spPr>
        <p:txBody>
          <a:bodyPr anchorCtr="0" anchor="b" bIns="0" lIns="0" spcFirstLastPara="1" rIns="0" wrap="square" tIns="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93" name="Shape 93"/>
        <p:cNvGrpSpPr/>
        <p:nvPr/>
      </p:nvGrpSpPr>
      <p:grpSpPr>
        <a:xfrm>
          <a:off x="0" y="0"/>
          <a:ext cx="0" cy="0"/>
          <a:chOff x="0" y="0"/>
          <a:chExt cx="0" cy="0"/>
        </a:xfrm>
      </p:grpSpPr>
      <p:sp>
        <p:nvSpPr>
          <p:cNvPr id="94" name="Google Shape;94;p15"/>
          <p:cNvSpPr txBox="1"/>
          <p:nvPr>
            <p:ph type="title"/>
          </p:nvPr>
        </p:nvSpPr>
        <p:spPr>
          <a:xfrm>
            <a:off x="311700" y="579775"/>
            <a:ext cx="8520600" cy="572700"/>
          </a:xfrm>
          <a:prstGeom prst="rect">
            <a:avLst/>
          </a:prstGeom>
          <a:noFill/>
          <a:ln>
            <a:noFill/>
          </a:ln>
        </p:spPr>
        <p:txBody>
          <a:bodyPr anchorCtr="0" anchor="ctr" bIns="91425" lIns="91425" spcFirstLastPara="1" rIns="91425" wrap="square" tIns="91425">
            <a:noAutofit/>
          </a:bodyPr>
          <a:lstStyle>
            <a:lvl1pPr lvl="0">
              <a:spcBef>
                <a:spcPts val="0"/>
              </a:spcBef>
              <a:spcAft>
                <a:spcPts val="0"/>
              </a:spcAft>
              <a:buSzPts val="1600"/>
              <a:buChar char="●"/>
              <a:defRPr b="1" sz="1600"/>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p:txBody>
      </p:sp>
      <p:sp>
        <p:nvSpPr>
          <p:cNvPr id="95" name="Google Shape;95;p15"/>
          <p:cNvSpPr txBox="1"/>
          <p:nvPr>
            <p:ph idx="1" type="body"/>
          </p:nvPr>
        </p:nvSpPr>
        <p:spPr>
          <a:xfrm>
            <a:off x="311700" y="1152475"/>
            <a:ext cx="8520600" cy="3416400"/>
          </a:xfrm>
          <a:prstGeom prst="rect">
            <a:avLst/>
          </a:prstGeom>
          <a:noFill/>
          <a:ln>
            <a:noFill/>
          </a:ln>
        </p:spPr>
        <p:txBody>
          <a:bodyPr anchorCtr="0" anchor="ctr" bIns="91425" lIns="91425" spcFirstLastPara="1" rIns="91425" wrap="square" tIns="91425">
            <a:no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96" name="Google Shape;96;p15"/>
          <p:cNvSpPr txBox="1"/>
          <p:nvPr>
            <p:ph idx="12" type="sldNum"/>
          </p:nvPr>
        </p:nvSpPr>
        <p:spPr>
          <a:xfrm>
            <a:off x="8472458" y="4663217"/>
            <a:ext cx="548700" cy="393600"/>
          </a:xfrm>
          <a:prstGeom prst="rect">
            <a:avLst/>
          </a:prstGeom>
        </p:spPr>
        <p:txBody>
          <a:bodyPr anchorCtr="0" anchor="b" bIns="0" lIns="0" spcFirstLastPara="1" rIns="0" wrap="square" tIns="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Bar and Heavy Bullet Content 1">
  <p:cSld name="1_Title Bar and Heavy Bullet Content (g3e699b790c0_15_0)">
    <p:spTree>
      <p:nvGrpSpPr>
        <p:cNvPr id="97" name="Shape 97"/>
        <p:cNvGrpSpPr/>
        <p:nvPr/>
      </p:nvGrpSpPr>
      <p:grpSpPr>
        <a:xfrm>
          <a:off x="0" y="0"/>
          <a:ext cx="0" cy="0"/>
          <a:chOff x="0" y="0"/>
          <a:chExt cx="0" cy="0"/>
        </a:xfrm>
      </p:grpSpPr>
      <p:sp>
        <p:nvSpPr>
          <p:cNvPr id="98" name="Google Shape;98;p16"/>
          <p:cNvSpPr txBox="1"/>
          <p:nvPr>
            <p:ph type="title"/>
          </p:nvPr>
        </p:nvSpPr>
        <p:spPr>
          <a:xfrm>
            <a:off x="561264" y="870681"/>
            <a:ext cx="8011200" cy="514500"/>
          </a:xfrm>
          <a:prstGeom prst="rect">
            <a:avLst/>
          </a:prstGeom>
          <a:noFill/>
          <a:ln>
            <a:noFill/>
          </a:ln>
        </p:spPr>
        <p:txBody>
          <a:bodyPr anchorCtr="0" anchor="t" bIns="0" lIns="0" spcFirstLastPara="1" rIns="0" wrap="square" tIns="0">
            <a:noAutofit/>
          </a:bodyPr>
          <a:lstStyle>
            <a:lvl1pPr lvl="0" marR="0" algn="l">
              <a:spcBef>
                <a:spcPts val="0"/>
              </a:spcBef>
              <a:spcAft>
                <a:spcPts val="0"/>
              </a:spcAft>
              <a:buSzPts val="1100"/>
              <a:buNone/>
              <a:defRPr b="1" i="0" sz="2400" u="none" cap="none" strike="noStrike">
                <a:solidFill>
                  <a:schemeClr val="dk1"/>
                </a:solidFill>
                <a:latin typeface="Arial"/>
                <a:ea typeface="Arial"/>
                <a:cs typeface="Arial"/>
                <a:sym typeface="Arial"/>
              </a:defRPr>
            </a:lvl1pPr>
            <a:lvl2pPr lvl="1" marR="0" algn="l">
              <a:spcBef>
                <a:spcPts val="0"/>
              </a:spcBef>
              <a:spcAft>
                <a:spcPts val="0"/>
              </a:spcAft>
              <a:buSzPts val="1100"/>
              <a:buNone/>
              <a:defRPr b="0" i="0" sz="3000" u="none" cap="none" strike="noStrike">
                <a:solidFill>
                  <a:schemeClr val="accent1"/>
                </a:solidFill>
                <a:latin typeface="Arial"/>
                <a:ea typeface="Arial"/>
                <a:cs typeface="Arial"/>
                <a:sym typeface="Arial"/>
              </a:defRPr>
            </a:lvl2pPr>
            <a:lvl3pPr lvl="2" marR="0" algn="l">
              <a:spcBef>
                <a:spcPts val="0"/>
              </a:spcBef>
              <a:spcAft>
                <a:spcPts val="0"/>
              </a:spcAft>
              <a:buSzPts val="1100"/>
              <a:buNone/>
              <a:defRPr b="0" i="0" sz="3000" u="none" cap="none" strike="noStrike">
                <a:solidFill>
                  <a:schemeClr val="accent1"/>
                </a:solidFill>
                <a:latin typeface="Arial"/>
                <a:ea typeface="Arial"/>
                <a:cs typeface="Arial"/>
                <a:sym typeface="Arial"/>
              </a:defRPr>
            </a:lvl3pPr>
            <a:lvl4pPr lvl="3" marR="0" algn="l">
              <a:spcBef>
                <a:spcPts val="0"/>
              </a:spcBef>
              <a:spcAft>
                <a:spcPts val="0"/>
              </a:spcAft>
              <a:buSzPts val="1100"/>
              <a:buNone/>
              <a:defRPr b="0" i="0" sz="3000" u="none" cap="none" strike="noStrike">
                <a:solidFill>
                  <a:schemeClr val="accent1"/>
                </a:solidFill>
                <a:latin typeface="Arial"/>
                <a:ea typeface="Arial"/>
                <a:cs typeface="Arial"/>
                <a:sym typeface="Arial"/>
              </a:defRPr>
            </a:lvl4pPr>
            <a:lvl5pPr lvl="4" marR="0" algn="l">
              <a:spcBef>
                <a:spcPts val="0"/>
              </a:spcBef>
              <a:spcAft>
                <a:spcPts val="0"/>
              </a:spcAft>
              <a:buSzPts val="1100"/>
              <a:buNone/>
              <a:defRPr b="0" i="0" sz="3000" u="none" cap="none" strike="noStrike">
                <a:solidFill>
                  <a:schemeClr val="accent1"/>
                </a:solidFill>
                <a:latin typeface="Arial"/>
                <a:ea typeface="Arial"/>
                <a:cs typeface="Arial"/>
                <a:sym typeface="Arial"/>
              </a:defRPr>
            </a:lvl5pPr>
            <a:lvl6pPr lvl="5" marR="0" algn="l">
              <a:spcBef>
                <a:spcPts val="0"/>
              </a:spcBef>
              <a:spcAft>
                <a:spcPts val="0"/>
              </a:spcAft>
              <a:buSzPts val="1100"/>
              <a:buNone/>
              <a:defRPr b="0" i="0" sz="3000" u="none" cap="none" strike="noStrike">
                <a:solidFill>
                  <a:schemeClr val="accent1"/>
                </a:solidFill>
                <a:latin typeface="Arial"/>
                <a:ea typeface="Arial"/>
                <a:cs typeface="Arial"/>
                <a:sym typeface="Arial"/>
              </a:defRPr>
            </a:lvl6pPr>
            <a:lvl7pPr lvl="6" marR="0" algn="l">
              <a:spcBef>
                <a:spcPts val="0"/>
              </a:spcBef>
              <a:spcAft>
                <a:spcPts val="0"/>
              </a:spcAft>
              <a:buSzPts val="1100"/>
              <a:buNone/>
              <a:defRPr b="0" i="0" sz="3000" u="none" cap="none" strike="noStrike">
                <a:solidFill>
                  <a:schemeClr val="accent1"/>
                </a:solidFill>
                <a:latin typeface="Arial"/>
                <a:ea typeface="Arial"/>
                <a:cs typeface="Arial"/>
                <a:sym typeface="Arial"/>
              </a:defRPr>
            </a:lvl7pPr>
            <a:lvl8pPr lvl="7" marR="0" algn="l">
              <a:spcBef>
                <a:spcPts val="0"/>
              </a:spcBef>
              <a:spcAft>
                <a:spcPts val="0"/>
              </a:spcAft>
              <a:buSzPts val="1100"/>
              <a:buNone/>
              <a:defRPr b="0" i="0" sz="3000" u="none" cap="none" strike="noStrike">
                <a:solidFill>
                  <a:schemeClr val="accent1"/>
                </a:solidFill>
                <a:latin typeface="Arial"/>
                <a:ea typeface="Arial"/>
                <a:cs typeface="Arial"/>
                <a:sym typeface="Arial"/>
              </a:defRPr>
            </a:lvl8pPr>
            <a:lvl9pPr lvl="8" marR="0" algn="l">
              <a:spcBef>
                <a:spcPts val="0"/>
              </a:spcBef>
              <a:spcAft>
                <a:spcPts val="0"/>
              </a:spcAft>
              <a:buSzPts val="1100"/>
              <a:buNone/>
              <a:defRPr b="0" i="0" sz="3000" u="none" cap="none" strike="noStrike">
                <a:solidFill>
                  <a:schemeClr val="accent1"/>
                </a:solidFill>
                <a:latin typeface="Arial"/>
                <a:ea typeface="Arial"/>
                <a:cs typeface="Arial"/>
                <a:sym typeface="Arial"/>
              </a:defRPr>
            </a:lvl9pPr>
          </a:lstStyle>
          <a:p/>
        </p:txBody>
      </p:sp>
      <p:sp>
        <p:nvSpPr>
          <p:cNvPr id="99" name="Google Shape;99;p16"/>
          <p:cNvSpPr txBox="1"/>
          <p:nvPr>
            <p:ph idx="1" type="body"/>
          </p:nvPr>
        </p:nvSpPr>
        <p:spPr>
          <a:xfrm>
            <a:off x="571500" y="1597914"/>
            <a:ext cx="8001000" cy="2802600"/>
          </a:xfrm>
          <a:prstGeom prst="rect">
            <a:avLst/>
          </a:prstGeom>
          <a:noFill/>
          <a:ln>
            <a:noFill/>
          </a:ln>
        </p:spPr>
        <p:txBody>
          <a:bodyPr anchorCtr="0" anchor="t" bIns="0" lIns="0" spcFirstLastPara="1" rIns="0" wrap="square" tIns="0">
            <a:noAutofit/>
          </a:bodyPr>
          <a:lstStyle>
            <a:lvl1pPr indent="-342900" lvl="0" marL="457200" marR="0" algn="l">
              <a:spcBef>
                <a:spcPts val="0"/>
              </a:spcBef>
              <a:spcAft>
                <a:spcPts val="0"/>
              </a:spcAft>
              <a:buClr>
                <a:srgbClr val="213E9A"/>
              </a:buClr>
              <a:buSzPts val="1800"/>
              <a:buFont typeface="Arial"/>
              <a:buChar char="•"/>
              <a:defRPr b="0" i="0" sz="1800" u="none" cap="none" strike="noStrike">
                <a:solidFill>
                  <a:srgbClr val="595959"/>
                </a:solidFill>
                <a:latin typeface="Arial"/>
                <a:ea typeface="Arial"/>
                <a:cs typeface="Arial"/>
                <a:sym typeface="Arial"/>
              </a:defRPr>
            </a:lvl1pPr>
            <a:lvl2pPr indent="-323850" lvl="1" marL="914400" marR="0" algn="l">
              <a:spcBef>
                <a:spcPts val="900"/>
              </a:spcBef>
              <a:spcAft>
                <a:spcPts val="0"/>
              </a:spcAft>
              <a:buClr>
                <a:srgbClr val="213E9A"/>
              </a:buClr>
              <a:buSzPts val="1500"/>
              <a:buFont typeface="Arial"/>
              <a:buChar char="•"/>
              <a:defRPr b="0" i="0" sz="1500" u="none" cap="none" strike="noStrike">
                <a:solidFill>
                  <a:srgbClr val="595959"/>
                </a:solidFill>
                <a:latin typeface="Arial"/>
                <a:ea typeface="Arial"/>
                <a:cs typeface="Arial"/>
                <a:sym typeface="Arial"/>
              </a:defRPr>
            </a:lvl2pPr>
            <a:lvl3pPr indent="-317500" lvl="2" marL="1371600" marR="0" algn="l">
              <a:spcBef>
                <a:spcPts val="900"/>
              </a:spcBef>
              <a:spcAft>
                <a:spcPts val="0"/>
              </a:spcAft>
              <a:buClr>
                <a:srgbClr val="213E9A"/>
              </a:buClr>
              <a:buSzPts val="1400"/>
              <a:buFont typeface="Arial"/>
              <a:buChar char="•"/>
              <a:defRPr b="0" i="0" sz="1400" u="none" cap="none" strike="noStrike">
                <a:solidFill>
                  <a:srgbClr val="595959"/>
                </a:solidFill>
                <a:latin typeface="Arial"/>
                <a:ea typeface="Arial"/>
                <a:cs typeface="Arial"/>
                <a:sym typeface="Arial"/>
              </a:defRPr>
            </a:lvl3pPr>
            <a:lvl4pPr indent="-304800" lvl="3" marL="1828800" marR="0" algn="l">
              <a:spcBef>
                <a:spcPts val="900"/>
              </a:spcBef>
              <a:spcAft>
                <a:spcPts val="0"/>
              </a:spcAft>
              <a:buClr>
                <a:srgbClr val="213E9A"/>
              </a:buClr>
              <a:buSzPts val="1200"/>
              <a:buFont typeface="Arial"/>
              <a:buChar char="•"/>
              <a:defRPr b="0" i="0" sz="1200" u="none" cap="none" strike="noStrike">
                <a:solidFill>
                  <a:srgbClr val="595959"/>
                </a:solidFill>
                <a:latin typeface="Arial"/>
                <a:ea typeface="Arial"/>
                <a:cs typeface="Arial"/>
                <a:sym typeface="Arial"/>
              </a:defRPr>
            </a:lvl4pPr>
            <a:lvl5pPr indent="-298450" lvl="4" marL="2286000" marR="0" algn="l">
              <a:spcBef>
                <a:spcPts val="900"/>
              </a:spcBef>
              <a:spcAft>
                <a:spcPts val="0"/>
              </a:spcAft>
              <a:buClr>
                <a:srgbClr val="213E9A"/>
              </a:buClr>
              <a:buSzPts val="1100"/>
              <a:buFont typeface="Arial"/>
              <a:buChar char="•"/>
              <a:defRPr b="0" i="0" sz="1100" u="none" cap="none" strike="noStrike">
                <a:solidFill>
                  <a:srgbClr val="595959"/>
                </a:solidFill>
                <a:latin typeface="Arial"/>
                <a:ea typeface="Arial"/>
                <a:cs typeface="Arial"/>
                <a:sym typeface="Arial"/>
              </a:defRPr>
            </a:lvl5pPr>
            <a:lvl6pPr indent="-323850" lvl="5" marL="2743200" marR="0" algn="l">
              <a:spcBef>
                <a:spcPts val="9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indent="-323850" lvl="6" marL="3200400" marR="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indent="-323850" lvl="7" marL="3657600" marR="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indent="-323850" lvl="8" marL="4114800" marR="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100" name="Google Shape;100;p16"/>
          <p:cNvSpPr txBox="1"/>
          <p:nvPr>
            <p:ph idx="12" type="sldNum"/>
          </p:nvPr>
        </p:nvSpPr>
        <p:spPr>
          <a:xfrm>
            <a:off x="171450" y="4857751"/>
            <a:ext cx="2286000" cy="183300"/>
          </a:xfrm>
          <a:prstGeom prst="rect">
            <a:avLst/>
          </a:prstGeom>
          <a:noFill/>
          <a:ln>
            <a:noFill/>
          </a:ln>
        </p:spPr>
        <p:txBody>
          <a:bodyPr anchorCtr="0" anchor="b" bIns="0" lIns="0" spcFirstLastPara="1" rIns="0" wrap="square" tIns="0">
            <a:noAutofit/>
          </a:bodyPr>
          <a:lstStyle>
            <a:lvl1pPr indent="0" lvl="0" marL="0" marR="0" algn="l">
              <a:spcBef>
                <a:spcPts val="0"/>
              </a:spcBef>
              <a:spcAft>
                <a:spcPts val="0"/>
              </a:spcAft>
              <a:buNone/>
              <a:defRPr b="0" i="0" sz="1200" u="none" cap="none" strike="noStrike">
                <a:solidFill>
                  <a:schemeClr val="dk1"/>
                </a:solidFill>
                <a:latin typeface="Arial"/>
                <a:ea typeface="Arial"/>
                <a:cs typeface="Arial"/>
                <a:sym typeface="Arial"/>
              </a:defRPr>
            </a:lvl1pPr>
            <a:lvl2pPr indent="0" lvl="1" marL="0" marR="0" algn="l">
              <a:spcBef>
                <a:spcPts val="0"/>
              </a:spcBef>
              <a:spcAft>
                <a:spcPts val="0"/>
              </a:spcAft>
              <a:buNone/>
              <a:defRPr b="0" i="0" sz="1200" u="none" cap="none" strike="noStrike">
                <a:solidFill>
                  <a:schemeClr val="dk1"/>
                </a:solidFill>
                <a:latin typeface="Arial"/>
                <a:ea typeface="Arial"/>
                <a:cs typeface="Arial"/>
                <a:sym typeface="Arial"/>
              </a:defRPr>
            </a:lvl2pPr>
            <a:lvl3pPr indent="0" lvl="2" marL="0" marR="0" algn="l">
              <a:spcBef>
                <a:spcPts val="0"/>
              </a:spcBef>
              <a:spcAft>
                <a:spcPts val="0"/>
              </a:spcAft>
              <a:buNone/>
              <a:defRPr b="0" i="0" sz="1200" u="none" cap="none" strike="noStrike">
                <a:solidFill>
                  <a:schemeClr val="dk1"/>
                </a:solidFill>
                <a:latin typeface="Arial"/>
                <a:ea typeface="Arial"/>
                <a:cs typeface="Arial"/>
                <a:sym typeface="Arial"/>
              </a:defRPr>
            </a:lvl3pPr>
            <a:lvl4pPr indent="0" lvl="3" marL="0" marR="0" algn="l">
              <a:spcBef>
                <a:spcPts val="0"/>
              </a:spcBef>
              <a:spcAft>
                <a:spcPts val="0"/>
              </a:spcAft>
              <a:buNone/>
              <a:defRPr b="0" i="0" sz="1200" u="none" cap="none" strike="noStrike">
                <a:solidFill>
                  <a:schemeClr val="dk1"/>
                </a:solidFill>
                <a:latin typeface="Arial"/>
                <a:ea typeface="Arial"/>
                <a:cs typeface="Arial"/>
                <a:sym typeface="Arial"/>
              </a:defRPr>
            </a:lvl4pPr>
            <a:lvl5pPr indent="0" lvl="4" marL="0" marR="0" algn="l">
              <a:spcBef>
                <a:spcPts val="0"/>
              </a:spcBef>
              <a:spcAft>
                <a:spcPts val="0"/>
              </a:spcAft>
              <a:buNone/>
              <a:defRPr b="0" i="0" sz="1200" u="none" cap="none" strike="noStrike">
                <a:solidFill>
                  <a:schemeClr val="dk1"/>
                </a:solidFill>
                <a:latin typeface="Arial"/>
                <a:ea typeface="Arial"/>
                <a:cs typeface="Arial"/>
                <a:sym typeface="Arial"/>
              </a:defRPr>
            </a:lvl5pPr>
            <a:lvl6pPr indent="0" lvl="5" marL="0" marR="0" algn="l">
              <a:spcBef>
                <a:spcPts val="0"/>
              </a:spcBef>
              <a:spcAft>
                <a:spcPts val="0"/>
              </a:spcAft>
              <a:buNone/>
              <a:defRPr b="0" i="0" sz="1200" u="none" cap="none" strike="noStrike">
                <a:solidFill>
                  <a:schemeClr val="dk1"/>
                </a:solidFill>
                <a:latin typeface="Arial"/>
                <a:ea typeface="Arial"/>
                <a:cs typeface="Arial"/>
                <a:sym typeface="Arial"/>
              </a:defRPr>
            </a:lvl6pPr>
            <a:lvl7pPr indent="0" lvl="6" marL="0" marR="0" algn="l">
              <a:spcBef>
                <a:spcPts val="0"/>
              </a:spcBef>
              <a:spcAft>
                <a:spcPts val="0"/>
              </a:spcAft>
              <a:buNone/>
              <a:defRPr b="0" i="0" sz="1200" u="none" cap="none" strike="noStrike">
                <a:solidFill>
                  <a:schemeClr val="dk1"/>
                </a:solidFill>
                <a:latin typeface="Arial"/>
                <a:ea typeface="Arial"/>
                <a:cs typeface="Arial"/>
                <a:sym typeface="Arial"/>
              </a:defRPr>
            </a:lvl7pPr>
            <a:lvl8pPr indent="0" lvl="7" marL="0" marR="0" algn="l">
              <a:spcBef>
                <a:spcPts val="0"/>
              </a:spcBef>
              <a:spcAft>
                <a:spcPts val="0"/>
              </a:spcAft>
              <a:buNone/>
              <a:defRPr b="0" i="0" sz="1200" u="none" cap="none" strike="noStrike">
                <a:solidFill>
                  <a:schemeClr val="dk1"/>
                </a:solidFill>
                <a:latin typeface="Arial"/>
                <a:ea typeface="Arial"/>
                <a:cs typeface="Arial"/>
                <a:sym typeface="Arial"/>
              </a:defRPr>
            </a:lvl8pPr>
            <a:lvl9pPr indent="0" lvl="8" marL="0" marR="0" algn="l">
              <a:spcBef>
                <a:spcPts val="0"/>
              </a:spcBef>
              <a:spcAft>
                <a:spcPts val="0"/>
              </a:spcAft>
              <a:buNone/>
              <a:defRPr b="0" i="0" sz="12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Bar and Heavy Bullet Content 2">
  <p:cSld name="1_Title Bar and Heavy Bullet Content (g3dac9ecf172_6_0)">
    <p:spTree>
      <p:nvGrpSpPr>
        <p:cNvPr id="101" name="Shape 101"/>
        <p:cNvGrpSpPr/>
        <p:nvPr/>
      </p:nvGrpSpPr>
      <p:grpSpPr>
        <a:xfrm>
          <a:off x="0" y="0"/>
          <a:ext cx="0" cy="0"/>
          <a:chOff x="0" y="0"/>
          <a:chExt cx="0" cy="0"/>
        </a:xfrm>
      </p:grpSpPr>
      <p:sp>
        <p:nvSpPr>
          <p:cNvPr id="102" name="Google Shape;102;p17"/>
          <p:cNvSpPr txBox="1"/>
          <p:nvPr>
            <p:ph type="title"/>
          </p:nvPr>
        </p:nvSpPr>
        <p:spPr>
          <a:xfrm>
            <a:off x="561264" y="870681"/>
            <a:ext cx="8011200" cy="514500"/>
          </a:xfrm>
          <a:prstGeom prst="rect">
            <a:avLst/>
          </a:prstGeom>
          <a:noFill/>
          <a:ln>
            <a:noFill/>
          </a:ln>
        </p:spPr>
        <p:txBody>
          <a:bodyPr anchorCtr="0" anchor="t" bIns="0" lIns="0" spcFirstLastPara="1" rIns="0" wrap="square" tIns="0">
            <a:noAutofit/>
          </a:bodyPr>
          <a:lstStyle>
            <a:lvl1pPr lvl="0" marR="0" algn="l">
              <a:spcBef>
                <a:spcPts val="0"/>
              </a:spcBef>
              <a:spcAft>
                <a:spcPts val="0"/>
              </a:spcAft>
              <a:buSzPts val="1100"/>
              <a:buNone/>
              <a:defRPr b="1" i="0" sz="2400" u="none" cap="none" strike="noStrike">
                <a:solidFill>
                  <a:schemeClr val="dk1"/>
                </a:solidFill>
                <a:latin typeface="Arial"/>
                <a:ea typeface="Arial"/>
                <a:cs typeface="Arial"/>
                <a:sym typeface="Arial"/>
              </a:defRPr>
            </a:lvl1pPr>
            <a:lvl2pPr lvl="1" marR="0" algn="l">
              <a:spcBef>
                <a:spcPts val="0"/>
              </a:spcBef>
              <a:spcAft>
                <a:spcPts val="0"/>
              </a:spcAft>
              <a:buSzPts val="1100"/>
              <a:buNone/>
              <a:defRPr b="0" i="0" sz="3000" u="none" cap="none" strike="noStrike">
                <a:solidFill>
                  <a:schemeClr val="accent1"/>
                </a:solidFill>
                <a:latin typeface="Arial"/>
                <a:ea typeface="Arial"/>
                <a:cs typeface="Arial"/>
                <a:sym typeface="Arial"/>
              </a:defRPr>
            </a:lvl2pPr>
            <a:lvl3pPr lvl="2" marR="0" algn="l">
              <a:spcBef>
                <a:spcPts val="0"/>
              </a:spcBef>
              <a:spcAft>
                <a:spcPts val="0"/>
              </a:spcAft>
              <a:buSzPts val="1100"/>
              <a:buNone/>
              <a:defRPr b="0" i="0" sz="3000" u="none" cap="none" strike="noStrike">
                <a:solidFill>
                  <a:schemeClr val="accent1"/>
                </a:solidFill>
                <a:latin typeface="Arial"/>
                <a:ea typeface="Arial"/>
                <a:cs typeface="Arial"/>
                <a:sym typeface="Arial"/>
              </a:defRPr>
            </a:lvl3pPr>
            <a:lvl4pPr lvl="3" marR="0" algn="l">
              <a:spcBef>
                <a:spcPts val="0"/>
              </a:spcBef>
              <a:spcAft>
                <a:spcPts val="0"/>
              </a:spcAft>
              <a:buSzPts val="1100"/>
              <a:buNone/>
              <a:defRPr b="0" i="0" sz="3000" u="none" cap="none" strike="noStrike">
                <a:solidFill>
                  <a:schemeClr val="accent1"/>
                </a:solidFill>
                <a:latin typeface="Arial"/>
                <a:ea typeface="Arial"/>
                <a:cs typeface="Arial"/>
                <a:sym typeface="Arial"/>
              </a:defRPr>
            </a:lvl4pPr>
            <a:lvl5pPr lvl="4" marR="0" algn="l">
              <a:spcBef>
                <a:spcPts val="0"/>
              </a:spcBef>
              <a:spcAft>
                <a:spcPts val="0"/>
              </a:spcAft>
              <a:buSzPts val="1100"/>
              <a:buNone/>
              <a:defRPr b="0" i="0" sz="3000" u="none" cap="none" strike="noStrike">
                <a:solidFill>
                  <a:schemeClr val="accent1"/>
                </a:solidFill>
                <a:latin typeface="Arial"/>
                <a:ea typeface="Arial"/>
                <a:cs typeface="Arial"/>
                <a:sym typeface="Arial"/>
              </a:defRPr>
            </a:lvl5pPr>
            <a:lvl6pPr lvl="5" marR="0" algn="l">
              <a:spcBef>
                <a:spcPts val="0"/>
              </a:spcBef>
              <a:spcAft>
                <a:spcPts val="0"/>
              </a:spcAft>
              <a:buSzPts val="1100"/>
              <a:buNone/>
              <a:defRPr b="0" i="0" sz="3000" u="none" cap="none" strike="noStrike">
                <a:solidFill>
                  <a:schemeClr val="accent1"/>
                </a:solidFill>
                <a:latin typeface="Arial"/>
                <a:ea typeface="Arial"/>
                <a:cs typeface="Arial"/>
                <a:sym typeface="Arial"/>
              </a:defRPr>
            </a:lvl6pPr>
            <a:lvl7pPr lvl="6" marR="0" algn="l">
              <a:spcBef>
                <a:spcPts val="0"/>
              </a:spcBef>
              <a:spcAft>
                <a:spcPts val="0"/>
              </a:spcAft>
              <a:buSzPts val="1100"/>
              <a:buNone/>
              <a:defRPr b="0" i="0" sz="3000" u="none" cap="none" strike="noStrike">
                <a:solidFill>
                  <a:schemeClr val="accent1"/>
                </a:solidFill>
                <a:latin typeface="Arial"/>
                <a:ea typeface="Arial"/>
                <a:cs typeface="Arial"/>
                <a:sym typeface="Arial"/>
              </a:defRPr>
            </a:lvl7pPr>
            <a:lvl8pPr lvl="7" marR="0" algn="l">
              <a:spcBef>
                <a:spcPts val="0"/>
              </a:spcBef>
              <a:spcAft>
                <a:spcPts val="0"/>
              </a:spcAft>
              <a:buSzPts val="1100"/>
              <a:buNone/>
              <a:defRPr b="0" i="0" sz="3000" u="none" cap="none" strike="noStrike">
                <a:solidFill>
                  <a:schemeClr val="accent1"/>
                </a:solidFill>
                <a:latin typeface="Arial"/>
                <a:ea typeface="Arial"/>
                <a:cs typeface="Arial"/>
                <a:sym typeface="Arial"/>
              </a:defRPr>
            </a:lvl8pPr>
            <a:lvl9pPr lvl="8" marR="0" algn="l">
              <a:spcBef>
                <a:spcPts val="0"/>
              </a:spcBef>
              <a:spcAft>
                <a:spcPts val="0"/>
              </a:spcAft>
              <a:buSzPts val="1100"/>
              <a:buNone/>
              <a:defRPr b="0" i="0" sz="3000" u="none" cap="none" strike="noStrike">
                <a:solidFill>
                  <a:schemeClr val="accent1"/>
                </a:solidFill>
                <a:latin typeface="Arial"/>
                <a:ea typeface="Arial"/>
                <a:cs typeface="Arial"/>
                <a:sym typeface="Arial"/>
              </a:defRPr>
            </a:lvl9pPr>
          </a:lstStyle>
          <a:p/>
        </p:txBody>
      </p:sp>
      <p:sp>
        <p:nvSpPr>
          <p:cNvPr id="103" name="Google Shape;103;p17"/>
          <p:cNvSpPr txBox="1"/>
          <p:nvPr>
            <p:ph idx="1" type="body"/>
          </p:nvPr>
        </p:nvSpPr>
        <p:spPr>
          <a:xfrm>
            <a:off x="571500" y="1597914"/>
            <a:ext cx="8001000" cy="2802600"/>
          </a:xfrm>
          <a:prstGeom prst="rect">
            <a:avLst/>
          </a:prstGeom>
          <a:noFill/>
          <a:ln>
            <a:noFill/>
          </a:ln>
        </p:spPr>
        <p:txBody>
          <a:bodyPr anchorCtr="0" anchor="t" bIns="0" lIns="0" spcFirstLastPara="1" rIns="0" wrap="square" tIns="0">
            <a:noAutofit/>
          </a:bodyPr>
          <a:lstStyle>
            <a:lvl1pPr indent="-342900" lvl="0" marL="457200" marR="0" algn="l">
              <a:spcBef>
                <a:spcPts val="0"/>
              </a:spcBef>
              <a:spcAft>
                <a:spcPts val="0"/>
              </a:spcAft>
              <a:buClr>
                <a:srgbClr val="213E9A"/>
              </a:buClr>
              <a:buSzPts val="1800"/>
              <a:buFont typeface="Arial"/>
              <a:buChar char="•"/>
              <a:defRPr b="0" i="0" sz="1800" u="none" cap="none" strike="noStrike">
                <a:solidFill>
                  <a:srgbClr val="595959"/>
                </a:solidFill>
                <a:latin typeface="Arial"/>
                <a:ea typeface="Arial"/>
                <a:cs typeface="Arial"/>
                <a:sym typeface="Arial"/>
              </a:defRPr>
            </a:lvl1pPr>
            <a:lvl2pPr indent="-323850" lvl="1" marL="914400" marR="0" algn="l">
              <a:spcBef>
                <a:spcPts val="900"/>
              </a:spcBef>
              <a:spcAft>
                <a:spcPts val="0"/>
              </a:spcAft>
              <a:buClr>
                <a:srgbClr val="213E9A"/>
              </a:buClr>
              <a:buSzPts val="1500"/>
              <a:buFont typeface="Arial"/>
              <a:buChar char="•"/>
              <a:defRPr b="0" i="0" sz="1500" u="none" cap="none" strike="noStrike">
                <a:solidFill>
                  <a:srgbClr val="595959"/>
                </a:solidFill>
                <a:latin typeface="Arial"/>
                <a:ea typeface="Arial"/>
                <a:cs typeface="Arial"/>
                <a:sym typeface="Arial"/>
              </a:defRPr>
            </a:lvl2pPr>
            <a:lvl3pPr indent="-317500" lvl="2" marL="1371600" marR="0" algn="l">
              <a:spcBef>
                <a:spcPts val="900"/>
              </a:spcBef>
              <a:spcAft>
                <a:spcPts val="0"/>
              </a:spcAft>
              <a:buClr>
                <a:srgbClr val="213E9A"/>
              </a:buClr>
              <a:buSzPts val="1400"/>
              <a:buFont typeface="Arial"/>
              <a:buChar char="•"/>
              <a:defRPr b="0" i="0" sz="1400" u="none" cap="none" strike="noStrike">
                <a:solidFill>
                  <a:srgbClr val="595959"/>
                </a:solidFill>
                <a:latin typeface="Arial"/>
                <a:ea typeface="Arial"/>
                <a:cs typeface="Arial"/>
                <a:sym typeface="Arial"/>
              </a:defRPr>
            </a:lvl3pPr>
            <a:lvl4pPr indent="-304800" lvl="3" marL="1828800" marR="0" algn="l">
              <a:spcBef>
                <a:spcPts val="900"/>
              </a:spcBef>
              <a:spcAft>
                <a:spcPts val="0"/>
              </a:spcAft>
              <a:buClr>
                <a:srgbClr val="213E9A"/>
              </a:buClr>
              <a:buSzPts val="1200"/>
              <a:buFont typeface="Arial"/>
              <a:buChar char="•"/>
              <a:defRPr b="0" i="0" sz="1200" u="none" cap="none" strike="noStrike">
                <a:solidFill>
                  <a:srgbClr val="595959"/>
                </a:solidFill>
                <a:latin typeface="Arial"/>
                <a:ea typeface="Arial"/>
                <a:cs typeface="Arial"/>
                <a:sym typeface="Arial"/>
              </a:defRPr>
            </a:lvl4pPr>
            <a:lvl5pPr indent="-298450" lvl="4" marL="2286000" marR="0" algn="l">
              <a:spcBef>
                <a:spcPts val="900"/>
              </a:spcBef>
              <a:spcAft>
                <a:spcPts val="0"/>
              </a:spcAft>
              <a:buClr>
                <a:srgbClr val="213E9A"/>
              </a:buClr>
              <a:buSzPts val="1100"/>
              <a:buFont typeface="Arial"/>
              <a:buChar char="•"/>
              <a:defRPr b="0" i="0" sz="1100" u="none" cap="none" strike="noStrike">
                <a:solidFill>
                  <a:srgbClr val="595959"/>
                </a:solidFill>
                <a:latin typeface="Arial"/>
                <a:ea typeface="Arial"/>
                <a:cs typeface="Arial"/>
                <a:sym typeface="Arial"/>
              </a:defRPr>
            </a:lvl5pPr>
            <a:lvl6pPr indent="-323850" lvl="5" marL="2743200" marR="0" algn="l">
              <a:spcBef>
                <a:spcPts val="9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indent="-323850" lvl="6" marL="3200400" marR="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indent="-323850" lvl="7" marL="3657600" marR="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indent="-323850" lvl="8" marL="4114800" marR="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104" name="Google Shape;104;p17"/>
          <p:cNvSpPr txBox="1"/>
          <p:nvPr>
            <p:ph idx="12" type="sldNum"/>
          </p:nvPr>
        </p:nvSpPr>
        <p:spPr>
          <a:xfrm>
            <a:off x="171450" y="4857751"/>
            <a:ext cx="2286000" cy="183300"/>
          </a:xfrm>
          <a:prstGeom prst="rect">
            <a:avLst/>
          </a:prstGeom>
          <a:noFill/>
          <a:ln>
            <a:noFill/>
          </a:ln>
        </p:spPr>
        <p:txBody>
          <a:bodyPr anchorCtr="0" anchor="b" bIns="0" lIns="0" spcFirstLastPara="1" rIns="0" wrap="square" tIns="0">
            <a:noAutofit/>
          </a:bodyPr>
          <a:lstStyle>
            <a:lvl1pPr indent="0" lvl="0" marL="0" marR="0" algn="l">
              <a:spcBef>
                <a:spcPts val="0"/>
              </a:spcBef>
              <a:spcAft>
                <a:spcPts val="0"/>
              </a:spcAft>
              <a:buNone/>
              <a:defRPr b="0" i="0" sz="1200" u="none" cap="none" strike="noStrike">
                <a:solidFill>
                  <a:schemeClr val="dk1"/>
                </a:solidFill>
                <a:latin typeface="Arial"/>
                <a:ea typeface="Arial"/>
                <a:cs typeface="Arial"/>
                <a:sym typeface="Arial"/>
              </a:defRPr>
            </a:lvl1pPr>
            <a:lvl2pPr indent="0" lvl="1" marL="0" marR="0" algn="l">
              <a:spcBef>
                <a:spcPts val="0"/>
              </a:spcBef>
              <a:spcAft>
                <a:spcPts val="0"/>
              </a:spcAft>
              <a:buNone/>
              <a:defRPr b="0" i="0" sz="1200" u="none" cap="none" strike="noStrike">
                <a:solidFill>
                  <a:schemeClr val="dk1"/>
                </a:solidFill>
                <a:latin typeface="Arial"/>
                <a:ea typeface="Arial"/>
                <a:cs typeface="Arial"/>
                <a:sym typeface="Arial"/>
              </a:defRPr>
            </a:lvl2pPr>
            <a:lvl3pPr indent="0" lvl="2" marL="0" marR="0" algn="l">
              <a:spcBef>
                <a:spcPts val="0"/>
              </a:spcBef>
              <a:spcAft>
                <a:spcPts val="0"/>
              </a:spcAft>
              <a:buNone/>
              <a:defRPr b="0" i="0" sz="1200" u="none" cap="none" strike="noStrike">
                <a:solidFill>
                  <a:schemeClr val="dk1"/>
                </a:solidFill>
                <a:latin typeface="Arial"/>
                <a:ea typeface="Arial"/>
                <a:cs typeface="Arial"/>
                <a:sym typeface="Arial"/>
              </a:defRPr>
            </a:lvl3pPr>
            <a:lvl4pPr indent="0" lvl="3" marL="0" marR="0" algn="l">
              <a:spcBef>
                <a:spcPts val="0"/>
              </a:spcBef>
              <a:spcAft>
                <a:spcPts val="0"/>
              </a:spcAft>
              <a:buNone/>
              <a:defRPr b="0" i="0" sz="1200" u="none" cap="none" strike="noStrike">
                <a:solidFill>
                  <a:schemeClr val="dk1"/>
                </a:solidFill>
                <a:latin typeface="Arial"/>
                <a:ea typeface="Arial"/>
                <a:cs typeface="Arial"/>
                <a:sym typeface="Arial"/>
              </a:defRPr>
            </a:lvl4pPr>
            <a:lvl5pPr indent="0" lvl="4" marL="0" marR="0" algn="l">
              <a:spcBef>
                <a:spcPts val="0"/>
              </a:spcBef>
              <a:spcAft>
                <a:spcPts val="0"/>
              </a:spcAft>
              <a:buNone/>
              <a:defRPr b="0" i="0" sz="1200" u="none" cap="none" strike="noStrike">
                <a:solidFill>
                  <a:schemeClr val="dk1"/>
                </a:solidFill>
                <a:latin typeface="Arial"/>
                <a:ea typeface="Arial"/>
                <a:cs typeface="Arial"/>
                <a:sym typeface="Arial"/>
              </a:defRPr>
            </a:lvl5pPr>
            <a:lvl6pPr indent="0" lvl="5" marL="0" marR="0" algn="l">
              <a:spcBef>
                <a:spcPts val="0"/>
              </a:spcBef>
              <a:spcAft>
                <a:spcPts val="0"/>
              </a:spcAft>
              <a:buNone/>
              <a:defRPr b="0" i="0" sz="1200" u="none" cap="none" strike="noStrike">
                <a:solidFill>
                  <a:schemeClr val="dk1"/>
                </a:solidFill>
                <a:latin typeface="Arial"/>
                <a:ea typeface="Arial"/>
                <a:cs typeface="Arial"/>
                <a:sym typeface="Arial"/>
              </a:defRPr>
            </a:lvl6pPr>
            <a:lvl7pPr indent="0" lvl="6" marL="0" marR="0" algn="l">
              <a:spcBef>
                <a:spcPts val="0"/>
              </a:spcBef>
              <a:spcAft>
                <a:spcPts val="0"/>
              </a:spcAft>
              <a:buNone/>
              <a:defRPr b="0" i="0" sz="1200" u="none" cap="none" strike="noStrike">
                <a:solidFill>
                  <a:schemeClr val="dk1"/>
                </a:solidFill>
                <a:latin typeface="Arial"/>
                <a:ea typeface="Arial"/>
                <a:cs typeface="Arial"/>
                <a:sym typeface="Arial"/>
              </a:defRPr>
            </a:lvl7pPr>
            <a:lvl8pPr indent="0" lvl="7" marL="0" marR="0" algn="l">
              <a:spcBef>
                <a:spcPts val="0"/>
              </a:spcBef>
              <a:spcAft>
                <a:spcPts val="0"/>
              </a:spcAft>
              <a:buNone/>
              <a:defRPr b="0" i="0" sz="1200" u="none" cap="none" strike="noStrike">
                <a:solidFill>
                  <a:schemeClr val="dk1"/>
                </a:solidFill>
                <a:latin typeface="Arial"/>
                <a:ea typeface="Arial"/>
                <a:cs typeface="Arial"/>
                <a:sym typeface="Arial"/>
              </a:defRPr>
            </a:lvl8pPr>
            <a:lvl9pPr indent="0" lvl="8" marL="0" marR="0" algn="l">
              <a:spcBef>
                <a:spcPts val="0"/>
              </a:spcBef>
              <a:spcAft>
                <a:spcPts val="0"/>
              </a:spcAft>
              <a:buNone/>
              <a:defRPr b="0" i="0" sz="12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Bar and Heavy Bullet Content 3">
  <p:cSld name="1_Title Bar and Heavy Bullet Content (g3dac9ecf172_14_0)">
    <p:spTree>
      <p:nvGrpSpPr>
        <p:cNvPr id="105" name="Shape 105"/>
        <p:cNvGrpSpPr/>
        <p:nvPr/>
      </p:nvGrpSpPr>
      <p:grpSpPr>
        <a:xfrm>
          <a:off x="0" y="0"/>
          <a:ext cx="0" cy="0"/>
          <a:chOff x="0" y="0"/>
          <a:chExt cx="0" cy="0"/>
        </a:xfrm>
      </p:grpSpPr>
      <p:sp>
        <p:nvSpPr>
          <p:cNvPr id="106" name="Google Shape;106;p18"/>
          <p:cNvSpPr txBox="1"/>
          <p:nvPr>
            <p:ph type="title"/>
          </p:nvPr>
        </p:nvSpPr>
        <p:spPr>
          <a:xfrm>
            <a:off x="561264" y="870681"/>
            <a:ext cx="8011200" cy="514500"/>
          </a:xfrm>
          <a:prstGeom prst="rect">
            <a:avLst/>
          </a:prstGeom>
          <a:noFill/>
          <a:ln>
            <a:noFill/>
          </a:ln>
        </p:spPr>
        <p:txBody>
          <a:bodyPr anchorCtr="0" anchor="t" bIns="0" lIns="0" spcFirstLastPara="1" rIns="0" wrap="square" tIns="0">
            <a:noAutofit/>
          </a:bodyPr>
          <a:lstStyle>
            <a:lvl1pPr lvl="0" marR="0" algn="l">
              <a:spcBef>
                <a:spcPts val="0"/>
              </a:spcBef>
              <a:spcAft>
                <a:spcPts val="0"/>
              </a:spcAft>
              <a:buSzPts val="1100"/>
              <a:buNone/>
              <a:defRPr b="1" i="0" sz="2400" u="none" cap="none" strike="noStrike">
                <a:solidFill>
                  <a:schemeClr val="dk1"/>
                </a:solidFill>
                <a:latin typeface="Arial"/>
                <a:ea typeface="Arial"/>
                <a:cs typeface="Arial"/>
                <a:sym typeface="Arial"/>
              </a:defRPr>
            </a:lvl1pPr>
            <a:lvl2pPr lvl="1" marR="0" algn="l">
              <a:spcBef>
                <a:spcPts val="0"/>
              </a:spcBef>
              <a:spcAft>
                <a:spcPts val="0"/>
              </a:spcAft>
              <a:buSzPts val="1100"/>
              <a:buNone/>
              <a:defRPr b="0" i="0" sz="3000" u="none" cap="none" strike="noStrike">
                <a:solidFill>
                  <a:schemeClr val="accent1"/>
                </a:solidFill>
                <a:latin typeface="Arial"/>
                <a:ea typeface="Arial"/>
                <a:cs typeface="Arial"/>
                <a:sym typeface="Arial"/>
              </a:defRPr>
            </a:lvl2pPr>
            <a:lvl3pPr lvl="2" marR="0" algn="l">
              <a:spcBef>
                <a:spcPts val="0"/>
              </a:spcBef>
              <a:spcAft>
                <a:spcPts val="0"/>
              </a:spcAft>
              <a:buSzPts val="1100"/>
              <a:buNone/>
              <a:defRPr b="0" i="0" sz="3000" u="none" cap="none" strike="noStrike">
                <a:solidFill>
                  <a:schemeClr val="accent1"/>
                </a:solidFill>
                <a:latin typeface="Arial"/>
                <a:ea typeface="Arial"/>
                <a:cs typeface="Arial"/>
                <a:sym typeface="Arial"/>
              </a:defRPr>
            </a:lvl3pPr>
            <a:lvl4pPr lvl="3" marR="0" algn="l">
              <a:spcBef>
                <a:spcPts val="0"/>
              </a:spcBef>
              <a:spcAft>
                <a:spcPts val="0"/>
              </a:spcAft>
              <a:buSzPts val="1100"/>
              <a:buNone/>
              <a:defRPr b="0" i="0" sz="3000" u="none" cap="none" strike="noStrike">
                <a:solidFill>
                  <a:schemeClr val="accent1"/>
                </a:solidFill>
                <a:latin typeface="Arial"/>
                <a:ea typeface="Arial"/>
                <a:cs typeface="Arial"/>
                <a:sym typeface="Arial"/>
              </a:defRPr>
            </a:lvl4pPr>
            <a:lvl5pPr lvl="4" marR="0" algn="l">
              <a:spcBef>
                <a:spcPts val="0"/>
              </a:spcBef>
              <a:spcAft>
                <a:spcPts val="0"/>
              </a:spcAft>
              <a:buSzPts val="1100"/>
              <a:buNone/>
              <a:defRPr b="0" i="0" sz="3000" u="none" cap="none" strike="noStrike">
                <a:solidFill>
                  <a:schemeClr val="accent1"/>
                </a:solidFill>
                <a:latin typeface="Arial"/>
                <a:ea typeface="Arial"/>
                <a:cs typeface="Arial"/>
                <a:sym typeface="Arial"/>
              </a:defRPr>
            </a:lvl5pPr>
            <a:lvl6pPr lvl="5" marR="0" algn="l">
              <a:spcBef>
                <a:spcPts val="0"/>
              </a:spcBef>
              <a:spcAft>
                <a:spcPts val="0"/>
              </a:spcAft>
              <a:buSzPts val="1100"/>
              <a:buNone/>
              <a:defRPr b="0" i="0" sz="3000" u="none" cap="none" strike="noStrike">
                <a:solidFill>
                  <a:schemeClr val="accent1"/>
                </a:solidFill>
                <a:latin typeface="Arial"/>
                <a:ea typeface="Arial"/>
                <a:cs typeface="Arial"/>
                <a:sym typeface="Arial"/>
              </a:defRPr>
            </a:lvl6pPr>
            <a:lvl7pPr lvl="6" marR="0" algn="l">
              <a:spcBef>
                <a:spcPts val="0"/>
              </a:spcBef>
              <a:spcAft>
                <a:spcPts val="0"/>
              </a:spcAft>
              <a:buSzPts val="1100"/>
              <a:buNone/>
              <a:defRPr b="0" i="0" sz="3000" u="none" cap="none" strike="noStrike">
                <a:solidFill>
                  <a:schemeClr val="accent1"/>
                </a:solidFill>
                <a:latin typeface="Arial"/>
                <a:ea typeface="Arial"/>
                <a:cs typeface="Arial"/>
                <a:sym typeface="Arial"/>
              </a:defRPr>
            </a:lvl7pPr>
            <a:lvl8pPr lvl="7" marR="0" algn="l">
              <a:spcBef>
                <a:spcPts val="0"/>
              </a:spcBef>
              <a:spcAft>
                <a:spcPts val="0"/>
              </a:spcAft>
              <a:buSzPts val="1100"/>
              <a:buNone/>
              <a:defRPr b="0" i="0" sz="3000" u="none" cap="none" strike="noStrike">
                <a:solidFill>
                  <a:schemeClr val="accent1"/>
                </a:solidFill>
                <a:latin typeface="Arial"/>
                <a:ea typeface="Arial"/>
                <a:cs typeface="Arial"/>
                <a:sym typeface="Arial"/>
              </a:defRPr>
            </a:lvl8pPr>
            <a:lvl9pPr lvl="8" marR="0" algn="l">
              <a:spcBef>
                <a:spcPts val="0"/>
              </a:spcBef>
              <a:spcAft>
                <a:spcPts val="0"/>
              </a:spcAft>
              <a:buSzPts val="1100"/>
              <a:buNone/>
              <a:defRPr b="0" i="0" sz="3000" u="none" cap="none" strike="noStrike">
                <a:solidFill>
                  <a:schemeClr val="accent1"/>
                </a:solidFill>
                <a:latin typeface="Arial"/>
                <a:ea typeface="Arial"/>
                <a:cs typeface="Arial"/>
                <a:sym typeface="Arial"/>
              </a:defRPr>
            </a:lvl9pPr>
          </a:lstStyle>
          <a:p/>
        </p:txBody>
      </p:sp>
      <p:sp>
        <p:nvSpPr>
          <p:cNvPr id="107" name="Google Shape;107;p18"/>
          <p:cNvSpPr txBox="1"/>
          <p:nvPr>
            <p:ph idx="1" type="body"/>
          </p:nvPr>
        </p:nvSpPr>
        <p:spPr>
          <a:xfrm>
            <a:off x="571500" y="1597914"/>
            <a:ext cx="8001000" cy="2802600"/>
          </a:xfrm>
          <a:prstGeom prst="rect">
            <a:avLst/>
          </a:prstGeom>
          <a:noFill/>
          <a:ln>
            <a:noFill/>
          </a:ln>
        </p:spPr>
        <p:txBody>
          <a:bodyPr anchorCtr="0" anchor="t" bIns="0" lIns="0" spcFirstLastPara="1" rIns="0" wrap="square" tIns="0">
            <a:noAutofit/>
          </a:bodyPr>
          <a:lstStyle>
            <a:lvl1pPr indent="-342900" lvl="0" marL="457200" marR="0" algn="l">
              <a:spcBef>
                <a:spcPts val="0"/>
              </a:spcBef>
              <a:spcAft>
                <a:spcPts val="0"/>
              </a:spcAft>
              <a:buClr>
                <a:srgbClr val="213E9A"/>
              </a:buClr>
              <a:buSzPts val="1800"/>
              <a:buFont typeface="Arial"/>
              <a:buChar char="•"/>
              <a:defRPr b="0" i="0" sz="1800" u="none" cap="none" strike="noStrike">
                <a:solidFill>
                  <a:srgbClr val="595959"/>
                </a:solidFill>
                <a:latin typeface="Arial"/>
                <a:ea typeface="Arial"/>
                <a:cs typeface="Arial"/>
                <a:sym typeface="Arial"/>
              </a:defRPr>
            </a:lvl1pPr>
            <a:lvl2pPr indent="-323850" lvl="1" marL="914400" marR="0" algn="l">
              <a:spcBef>
                <a:spcPts val="900"/>
              </a:spcBef>
              <a:spcAft>
                <a:spcPts val="0"/>
              </a:spcAft>
              <a:buClr>
                <a:srgbClr val="213E9A"/>
              </a:buClr>
              <a:buSzPts val="1500"/>
              <a:buFont typeface="Arial"/>
              <a:buChar char="•"/>
              <a:defRPr b="0" i="0" sz="1500" u="none" cap="none" strike="noStrike">
                <a:solidFill>
                  <a:srgbClr val="595959"/>
                </a:solidFill>
                <a:latin typeface="Arial"/>
                <a:ea typeface="Arial"/>
                <a:cs typeface="Arial"/>
                <a:sym typeface="Arial"/>
              </a:defRPr>
            </a:lvl2pPr>
            <a:lvl3pPr indent="-317500" lvl="2" marL="1371600" marR="0" algn="l">
              <a:spcBef>
                <a:spcPts val="900"/>
              </a:spcBef>
              <a:spcAft>
                <a:spcPts val="0"/>
              </a:spcAft>
              <a:buClr>
                <a:srgbClr val="213E9A"/>
              </a:buClr>
              <a:buSzPts val="1400"/>
              <a:buFont typeface="Arial"/>
              <a:buChar char="•"/>
              <a:defRPr b="0" i="0" sz="1400" u="none" cap="none" strike="noStrike">
                <a:solidFill>
                  <a:srgbClr val="595959"/>
                </a:solidFill>
                <a:latin typeface="Arial"/>
                <a:ea typeface="Arial"/>
                <a:cs typeface="Arial"/>
                <a:sym typeface="Arial"/>
              </a:defRPr>
            </a:lvl3pPr>
            <a:lvl4pPr indent="-304800" lvl="3" marL="1828800" marR="0" algn="l">
              <a:spcBef>
                <a:spcPts val="900"/>
              </a:spcBef>
              <a:spcAft>
                <a:spcPts val="0"/>
              </a:spcAft>
              <a:buClr>
                <a:srgbClr val="213E9A"/>
              </a:buClr>
              <a:buSzPts val="1200"/>
              <a:buFont typeface="Arial"/>
              <a:buChar char="•"/>
              <a:defRPr b="0" i="0" sz="1200" u="none" cap="none" strike="noStrike">
                <a:solidFill>
                  <a:srgbClr val="595959"/>
                </a:solidFill>
                <a:latin typeface="Arial"/>
                <a:ea typeface="Arial"/>
                <a:cs typeface="Arial"/>
                <a:sym typeface="Arial"/>
              </a:defRPr>
            </a:lvl4pPr>
            <a:lvl5pPr indent="-298450" lvl="4" marL="2286000" marR="0" algn="l">
              <a:spcBef>
                <a:spcPts val="900"/>
              </a:spcBef>
              <a:spcAft>
                <a:spcPts val="0"/>
              </a:spcAft>
              <a:buClr>
                <a:srgbClr val="213E9A"/>
              </a:buClr>
              <a:buSzPts val="1100"/>
              <a:buFont typeface="Arial"/>
              <a:buChar char="•"/>
              <a:defRPr b="0" i="0" sz="1100" u="none" cap="none" strike="noStrike">
                <a:solidFill>
                  <a:srgbClr val="595959"/>
                </a:solidFill>
                <a:latin typeface="Arial"/>
                <a:ea typeface="Arial"/>
                <a:cs typeface="Arial"/>
                <a:sym typeface="Arial"/>
              </a:defRPr>
            </a:lvl5pPr>
            <a:lvl6pPr indent="-323850" lvl="5" marL="2743200" marR="0" algn="l">
              <a:spcBef>
                <a:spcPts val="9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indent="-323850" lvl="6" marL="3200400" marR="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indent="-323850" lvl="7" marL="3657600" marR="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indent="-323850" lvl="8" marL="4114800" marR="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108" name="Google Shape;108;p18"/>
          <p:cNvSpPr txBox="1"/>
          <p:nvPr>
            <p:ph idx="12" type="sldNum"/>
          </p:nvPr>
        </p:nvSpPr>
        <p:spPr>
          <a:xfrm>
            <a:off x="171450" y="4857751"/>
            <a:ext cx="2286000" cy="183300"/>
          </a:xfrm>
          <a:prstGeom prst="rect">
            <a:avLst/>
          </a:prstGeom>
          <a:noFill/>
          <a:ln>
            <a:noFill/>
          </a:ln>
        </p:spPr>
        <p:txBody>
          <a:bodyPr anchorCtr="0" anchor="b" bIns="0" lIns="0" spcFirstLastPara="1" rIns="0" wrap="square" tIns="0">
            <a:noAutofit/>
          </a:bodyPr>
          <a:lstStyle>
            <a:lvl1pPr indent="0" lvl="0" marL="0" marR="0" algn="l">
              <a:spcBef>
                <a:spcPts val="0"/>
              </a:spcBef>
              <a:spcAft>
                <a:spcPts val="0"/>
              </a:spcAft>
              <a:buNone/>
              <a:defRPr b="0" i="0" sz="1200" u="none" cap="none" strike="noStrike">
                <a:solidFill>
                  <a:schemeClr val="dk1"/>
                </a:solidFill>
                <a:latin typeface="Arial"/>
                <a:ea typeface="Arial"/>
                <a:cs typeface="Arial"/>
                <a:sym typeface="Arial"/>
              </a:defRPr>
            </a:lvl1pPr>
            <a:lvl2pPr indent="0" lvl="1" marL="0" marR="0" algn="l">
              <a:spcBef>
                <a:spcPts val="0"/>
              </a:spcBef>
              <a:spcAft>
                <a:spcPts val="0"/>
              </a:spcAft>
              <a:buNone/>
              <a:defRPr b="0" i="0" sz="1200" u="none" cap="none" strike="noStrike">
                <a:solidFill>
                  <a:schemeClr val="dk1"/>
                </a:solidFill>
                <a:latin typeface="Arial"/>
                <a:ea typeface="Arial"/>
                <a:cs typeface="Arial"/>
                <a:sym typeface="Arial"/>
              </a:defRPr>
            </a:lvl2pPr>
            <a:lvl3pPr indent="0" lvl="2" marL="0" marR="0" algn="l">
              <a:spcBef>
                <a:spcPts val="0"/>
              </a:spcBef>
              <a:spcAft>
                <a:spcPts val="0"/>
              </a:spcAft>
              <a:buNone/>
              <a:defRPr b="0" i="0" sz="1200" u="none" cap="none" strike="noStrike">
                <a:solidFill>
                  <a:schemeClr val="dk1"/>
                </a:solidFill>
                <a:latin typeface="Arial"/>
                <a:ea typeface="Arial"/>
                <a:cs typeface="Arial"/>
                <a:sym typeface="Arial"/>
              </a:defRPr>
            </a:lvl3pPr>
            <a:lvl4pPr indent="0" lvl="3" marL="0" marR="0" algn="l">
              <a:spcBef>
                <a:spcPts val="0"/>
              </a:spcBef>
              <a:spcAft>
                <a:spcPts val="0"/>
              </a:spcAft>
              <a:buNone/>
              <a:defRPr b="0" i="0" sz="1200" u="none" cap="none" strike="noStrike">
                <a:solidFill>
                  <a:schemeClr val="dk1"/>
                </a:solidFill>
                <a:latin typeface="Arial"/>
                <a:ea typeface="Arial"/>
                <a:cs typeface="Arial"/>
                <a:sym typeface="Arial"/>
              </a:defRPr>
            </a:lvl4pPr>
            <a:lvl5pPr indent="0" lvl="4" marL="0" marR="0" algn="l">
              <a:spcBef>
                <a:spcPts val="0"/>
              </a:spcBef>
              <a:spcAft>
                <a:spcPts val="0"/>
              </a:spcAft>
              <a:buNone/>
              <a:defRPr b="0" i="0" sz="1200" u="none" cap="none" strike="noStrike">
                <a:solidFill>
                  <a:schemeClr val="dk1"/>
                </a:solidFill>
                <a:latin typeface="Arial"/>
                <a:ea typeface="Arial"/>
                <a:cs typeface="Arial"/>
                <a:sym typeface="Arial"/>
              </a:defRPr>
            </a:lvl5pPr>
            <a:lvl6pPr indent="0" lvl="5" marL="0" marR="0" algn="l">
              <a:spcBef>
                <a:spcPts val="0"/>
              </a:spcBef>
              <a:spcAft>
                <a:spcPts val="0"/>
              </a:spcAft>
              <a:buNone/>
              <a:defRPr b="0" i="0" sz="1200" u="none" cap="none" strike="noStrike">
                <a:solidFill>
                  <a:schemeClr val="dk1"/>
                </a:solidFill>
                <a:latin typeface="Arial"/>
                <a:ea typeface="Arial"/>
                <a:cs typeface="Arial"/>
                <a:sym typeface="Arial"/>
              </a:defRPr>
            </a:lvl6pPr>
            <a:lvl7pPr indent="0" lvl="6" marL="0" marR="0" algn="l">
              <a:spcBef>
                <a:spcPts val="0"/>
              </a:spcBef>
              <a:spcAft>
                <a:spcPts val="0"/>
              </a:spcAft>
              <a:buNone/>
              <a:defRPr b="0" i="0" sz="1200" u="none" cap="none" strike="noStrike">
                <a:solidFill>
                  <a:schemeClr val="dk1"/>
                </a:solidFill>
                <a:latin typeface="Arial"/>
                <a:ea typeface="Arial"/>
                <a:cs typeface="Arial"/>
                <a:sym typeface="Arial"/>
              </a:defRPr>
            </a:lvl7pPr>
            <a:lvl8pPr indent="0" lvl="7" marL="0" marR="0" algn="l">
              <a:spcBef>
                <a:spcPts val="0"/>
              </a:spcBef>
              <a:spcAft>
                <a:spcPts val="0"/>
              </a:spcAft>
              <a:buNone/>
              <a:defRPr b="0" i="0" sz="1200" u="none" cap="none" strike="noStrike">
                <a:solidFill>
                  <a:schemeClr val="dk1"/>
                </a:solidFill>
                <a:latin typeface="Arial"/>
                <a:ea typeface="Arial"/>
                <a:cs typeface="Arial"/>
                <a:sym typeface="Arial"/>
              </a:defRPr>
            </a:lvl8pPr>
            <a:lvl9pPr indent="0" lvl="8" marL="0" marR="0" algn="l">
              <a:spcBef>
                <a:spcPts val="0"/>
              </a:spcBef>
              <a:spcAft>
                <a:spcPts val="0"/>
              </a:spcAft>
              <a:buNone/>
              <a:defRPr b="0" i="0" sz="12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with Large Vert Image">
  <p:cSld name="Text with Large Vert Image">
    <p:spTree>
      <p:nvGrpSpPr>
        <p:cNvPr id="17" name="Shape 17"/>
        <p:cNvGrpSpPr/>
        <p:nvPr/>
      </p:nvGrpSpPr>
      <p:grpSpPr>
        <a:xfrm>
          <a:off x="0" y="0"/>
          <a:ext cx="0" cy="0"/>
          <a:chOff x="0" y="0"/>
          <a:chExt cx="0" cy="0"/>
        </a:xfrm>
      </p:grpSpPr>
      <p:pic>
        <p:nvPicPr>
          <p:cNvPr id="18" name="Google Shape;18;p3"/>
          <p:cNvPicPr preferRelativeResize="0"/>
          <p:nvPr/>
        </p:nvPicPr>
        <p:blipFill rotWithShape="1">
          <a:blip r:embed="rId2">
            <a:alphaModFix/>
          </a:blip>
          <a:srcRect b="0" l="0" r="0" t="0"/>
          <a:stretch/>
        </p:blipFill>
        <p:spPr>
          <a:xfrm>
            <a:off x="-22860" y="-12859"/>
            <a:ext cx="9189719" cy="5169217"/>
          </a:xfrm>
          <a:prstGeom prst="rect">
            <a:avLst/>
          </a:prstGeom>
          <a:noFill/>
          <a:ln>
            <a:noFill/>
          </a:ln>
        </p:spPr>
      </p:pic>
      <p:sp>
        <p:nvSpPr>
          <p:cNvPr id="19" name="Google Shape;19;p3"/>
          <p:cNvSpPr txBox="1"/>
          <p:nvPr>
            <p:ph type="title"/>
          </p:nvPr>
        </p:nvSpPr>
        <p:spPr>
          <a:xfrm>
            <a:off x="561264" y="870681"/>
            <a:ext cx="4296600" cy="1015200"/>
          </a:xfrm>
          <a:prstGeom prst="rect">
            <a:avLst/>
          </a:prstGeom>
          <a:noFill/>
          <a:ln>
            <a:noFill/>
          </a:ln>
        </p:spPr>
        <p:txBody>
          <a:bodyPr anchorCtr="0" anchor="t" bIns="0" lIns="0" spcFirstLastPara="1" rIns="0" wrap="square" tIns="0">
            <a:noAutofit/>
          </a:bodyPr>
          <a:lstStyle>
            <a:lvl1pPr lvl="0" marR="0" rtl="0" algn="l">
              <a:spcBef>
                <a:spcPts val="0"/>
              </a:spcBef>
              <a:spcAft>
                <a:spcPts val="0"/>
              </a:spcAft>
              <a:buSzPts val="1100"/>
              <a:buNone/>
              <a:defRPr b="1" i="0" sz="2100" u="none" cap="none" strike="noStrike">
                <a:solidFill>
                  <a:srgbClr val="19204C"/>
                </a:solidFill>
                <a:latin typeface="Arial"/>
                <a:ea typeface="Arial"/>
                <a:cs typeface="Arial"/>
                <a:sym typeface="Arial"/>
              </a:defRPr>
            </a:lvl1pPr>
            <a:lvl2pPr lvl="1"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2pPr>
            <a:lvl3pPr lvl="2"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3pPr>
            <a:lvl4pPr lvl="3"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4pPr>
            <a:lvl5pPr lvl="4"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5pPr>
            <a:lvl6pPr lvl="5"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6pPr>
            <a:lvl7pPr lvl="6"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7pPr>
            <a:lvl8pPr lvl="7"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8pPr>
            <a:lvl9pPr lvl="8"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9pPr>
          </a:lstStyle>
          <a:p/>
        </p:txBody>
      </p:sp>
      <p:sp>
        <p:nvSpPr>
          <p:cNvPr id="20" name="Google Shape;20;p3"/>
          <p:cNvSpPr txBox="1"/>
          <p:nvPr>
            <p:ph idx="1" type="body"/>
          </p:nvPr>
        </p:nvSpPr>
        <p:spPr>
          <a:xfrm>
            <a:off x="571500" y="2057400"/>
            <a:ext cx="4296600" cy="2215500"/>
          </a:xfrm>
          <a:prstGeom prst="rect">
            <a:avLst/>
          </a:prstGeom>
          <a:noFill/>
          <a:ln>
            <a:noFill/>
          </a:ln>
        </p:spPr>
        <p:txBody>
          <a:bodyPr anchorCtr="0" anchor="t" bIns="0" lIns="0" spcFirstLastPara="1" rIns="0" wrap="square" tIns="0">
            <a:noAutofit/>
          </a:bodyPr>
          <a:lstStyle>
            <a:lvl1pPr indent="-228600" lvl="0" marL="457200" marR="0" rtl="0" algn="l">
              <a:spcBef>
                <a:spcPts val="0"/>
              </a:spcBef>
              <a:spcAft>
                <a:spcPts val="0"/>
              </a:spcAft>
              <a:buClr>
                <a:srgbClr val="213E9A"/>
              </a:buClr>
              <a:buSzPts val="1500"/>
              <a:buFont typeface="Arial"/>
              <a:buNone/>
              <a:defRPr b="0" i="0" sz="1500" u="none" cap="none" strike="noStrike">
                <a:solidFill>
                  <a:srgbClr val="595959"/>
                </a:solidFill>
                <a:latin typeface="Arial"/>
                <a:ea typeface="Arial"/>
                <a:cs typeface="Arial"/>
                <a:sym typeface="Arial"/>
              </a:defRPr>
            </a:lvl1pPr>
            <a:lvl2pPr indent="-317500" lvl="1" marL="914400" marR="0" rtl="0" algn="l">
              <a:spcBef>
                <a:spcPts val="900"/>
              </a:spcBef>
              <a:spcAft>
                <a:spcPts val="0"/>
              </a:spcAft>
              <a:buClr>
                <a:srgbClr val="213E9A"/>
              </a:buClr>
              <a:buSzPts val="1400"/>
              <a:buFont typeface="Arial"/>
              <a:buChar char="•"/>
              <a:defRPr b="0" i="0" sz="1400" u="none" cap="none" strike="noStrike">
                <a:solidFill>
                  <a:srgbClr val="595959"/>
                </a:solidFill>
                <a:latin typeface="Arial"/>
                <a:ea typeface="Arial"/>
                <a:cs typeface="Arial"/>
                <a:sym typeface="Arial"/>
              </a:defRPr>
            </a:lvl2pPr>
            <a:lvl3pPr indent="-304800" lvl="2" marL="1371600" marR="0" rtl="0" algn="l">
              <a:spcBef>
                <a:spcPts val="900"/>
              </a:spcBef>
              <a:spcAft>
                <a:spcPts val="0"/>
              </a:spcAft>
              <a:buClr>
                <a:srgbClr val="213E9A"/>
              </a:buClr>
              <a:buSzPts val="1200"/>
              <a:buFont typeface="Arial"/>
              <a:buChar char="•"/>
              <a:defRPr b="0" i="0" sz="1200" u="none" cap="none" strike="noStrike">
                <a:solidFill>
                  <a:srgbClr val="595959"/>
                </a:solidFill>
                <a:latin typeface="Arial"/>
                <a:ea typeface="Arial"/>
                <a:cs typeface="Arial"/>
                <a:sym typeface="Arial"/>
              </a:defRPr>
            </a:lvl3pPr>
            <a:lvl4pPr indent="-298450" lvl="3" marL="1828800" marR="0" rtl="0" algn="l">
              <a:spcBef>
                <a:spcPts val="900"/>
              </a:spcBef>
              <a:spcAft>
                <a:spcPts val="0"/>
              </a:spcAft>
              <a:buClr>
                <a:srgbClr val="213E9A"/>
              </a:buClr>
              <a:buSzPts val="1100"/>
              <a:buFont typeface="Arial"/>
              <a:buChar char="•"/>
              <a:defRPr b="0" i="0" sz="1100" u="none" cap="none" strike="noStrike">
                <a:solidFill>
                  <a:srgbClr val="595959"/>
                </a:solidFill>
                <a:latin typeface="Arial"/>
                <a:ea typeface="Arial"/>
                <a:cs typeface="Arial"/>
                <a:sym typeface="Arial"/>
              </a:defRPr>
            </a:lvl4pPr>
            <a:lvl5pPr indent="-298450" lvl="4" marL="2286000" marR="0" rtl="0" algn="l">
              <a:spcBef>
                <a:spcPts val="900"/>
              </a:spcBef>
              <a:spcAft>
                <a:spcPts val="0"/>
              </a:spcAft>
              <a:buClr>
                <a:srgbClr val="213E9A"/>
              </a:buClr>
              <a:buSzPts val="1100"/>
              <a:buFont typeface="Arial"/>
              <a:buChar char="•"/>
              <a:defRPr b="0" i="0" sz="1100" u="none" cap="none" strike="noStrike">
                <a:solidFill>
                  <a:srgbClr val="595959"/>
                </a:solidFill>
                <a:latin typeface="Arial"/>
                <a:ea typeface="Arial"/>
                <a:cs typeface="Arial"/>
                <a:sym typeface="Arial"/>
              </a:defRPr>
            </a:lvl5pPr>
            <a:lvl6pPr indent="-323850" lvl="5" marL="2743200" marR="0" rtl="0" algn="l">
              <a:spcBef>
                <a:spcPts val="9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pic>
        <p:nvPicPr>
          <p:cNvPr id="21" name="Google Shape;21;p3"/>
          <p:cNvPicPr preferRelativeResize="0"/>
          <p:nvPr/>
        </p:nvPicPr>
        <p:blipFill rotWithShape="1">
          <a:blip r:embed="rId3">
            <a:alphaModFix/>
          </a:blip>
          <a:srcRect b="0" l="0" r="0" t="0"/>
          <a:stretch/>
        </p:blipFill>
        <p:spPr>
          <a:xfrm>
            <a:off x="6915150" y="4703440"/>
            <a:ext cx="2057400" cy="393970"/>
          </a:xfrm>
          <a:prstGeom prst="rect">
            <a:avLst/>
          </a:prstGeom>
          <a:noFill/>
          <a:ln>
            <a:noFill/>
          </a:ln>
        </p:spPr>
      </p:pic>
      <p:pic>
        <p:nvPicPr>
          <p:cNvPr id="22" name="Google Shape;22;p3"/>
          <p:cNvPicPr preferRelativeResize="0"/>
          <p:nvPr/>
        </p:nvPicPr>
        <p:blipFill rotWithShape="1">
          <a:blip r:embed="rId4">
            <a:alphaModFix/>
          </a:blip>
          <a:srcRect b="0" l="0" r="0" t="0"/>
          <a:stretch/>
        </p:blipFill>
        <p:spPr>
          <a:xfrm>
            <a:off x="-34816" y="-8866"/>
            <a:ext cx="9213633" cy="800689"/>
          </a:xfrm>
          <a:prstGeom prst="rect">
            <a:avLst/>
          </a:prstGeom>
          <a:noFill/>
          <a:ln>
            <a:noFill/>
          </a:ln>
        </p:spPr>
      </p:pic>
      <p:sp>
        <p:nvSpPr>
          <p:cNvPr id="23" name="Google Shape;23;p3"/>
          <p:cNvSpPr/>
          <p:nvPr>
            <p:ph idx="2" type="pic"/>
          </p:nvPr>
        </p:nvSpPr>
        <p:spPr>
          <a:xfrm>
            <a:off x="5715000" y="870681"/>
            <a:ext cx="3451500" cy="3771600"/>
          </a:xfrm>
          <a:prstGeom prst="rect">
            <a:avLst/>
          </a:prstGeom>
          <a:noFill/>
          <a:ln>
            <a:noFill/>
          </a:ln>
        </p:spPr>
      </p:sp>
      <p:sp>
        <p:nvSpPr>
          <p:cNvPr id="24" name="Google Shape;24;p3"/>
          <p:cNvSpPr txBox="1"/>
          <p:nvPr>
            <p:ph idx="12" type="sldNum"/>
          </p:nvPr>
        </p:nvSpPr>
        <p:spPr>
          <a:xfrm>
            <a:off x="171450" y="4857751"/>
            <a:ext cx="2286000" cy="183300"/>
          </a:xfrm>
          <a:prstGeom prst="rect">
            <a:avLst/>
          </a:prstGeom>
          <a:noFill/>
          <a:ln>
            <a:noFill/>
          </a:ln>
        </p:spPr>
        <p:txBody>
          <a:bodyPr anchorCtr="0" anchor="b" bIns="0" lIns="0" spcFirstLastPara="1" rIns="0" wrap="square" tIns="0">
            <a:noAutofit/>
          </a:bodyPr>
          <a:lstStyle>
            <a:lvl1pPr indent="0" lvl="0" marL="0" marR="0" algn="l">
              <a:spcBef>
                <a:spcPts val="0"/>
              </a:spcBef>
              <a:spcAft>
                <a:spcPts val="0"/>
              </a:spcAft>
              <a:buNone/>
              <a:defRPr b="0" i="0" sz="1200" u="none" cap="none" strike="noStrike">
                <a:solidFill>
                  <a:schemeClr val="lt1"/>
                </a:solidFill>
                <a:latin typeface="Arial"/>
                <a:ea typeface="Arial"/>
                <a:cs typeface="Arial"/>
                <a:sym typeface="Arial"/>
              </a:defRPr>
            </a:lvl1pPr>
            <a:lvl2pPr indent="0" lvl="1" marL="0" marR="0" algn="l">
              <a:spcBef>
                <a:spcPts val="0"/>
              </a:spcBef>
              <a:spcAft>
                <a:spcPts val="0"/>
              </a:spcAft>
              <a:buNone/>
              <a:defRPr b="0" i="0" sz="1200" u="none" cap="none" strike="noStrike">
                <a:solidFill>
                  <a:schemeClr val="lt1"/>
                </a:solidFill>
                <a:latin typeface="Arial"/>
                <a:ea typeface="Arial"/>
                <a:cs typeface="Arial"/>
                <a:sym typeface="Arial"/>
              </a:defRPr>
            </a:lvl2pPr>
            <a:lvl3pPr indent="0" lvl="2" marL="0" marR="0" algn="l">
              <a:spcBef>
                <a:spcPts val="0"/>
              </a:spcBef>
              <a:spcAft>
                <a:spcPts val="0"/>
              </a:spcAft>
              <a:buNone/>
              <a:defRPr b="0" i="0" sz="1200" u="none" cap="none" strike="noStrike">
                <a:solidFill>
                  <a:schemeClr val="lt1"/>
                </a:solidFill>
                <a:latin typeface="Arial"/>
                <a:ea typeface="Arial"/>
                <a:cs typeface="Arial"/>
                <a:sym typeface="Arial"/>
              </a:defRPr>
            </a:lvl3pPr>
            <a:lvl4pPr indent="0" lvl="3" marL="0" marR="0" algn="l">
              <a:spcBef>
                <a:spcPts val="0"/>
              </a:spcBef>
              <a:spcAft>
                <a:spcPts val="0"/>
              </a:spcAft>
              <a:buNone/>
              <a:defRPr b="0" i="0" sz="1200" u="none" cap="none" strike="noStrike">
                <a:solidFill>
                  <a:schemeClr val="lt1"/>
                </a:solidFill>
                <a:latin typeface="Arial"/>
                <a:ea typeface="Arial"/>
                <a:cs typeface="Arial"/>
                <a:sym typeface="Arial"/>
              </a:defRPr>
            </a:lvl4pPr>
            <a:lvl5pPr indent="0" lvl="4" marL="0" marR="0" algn="l">
              <a:spcBef>
                <a:spcPts val="0"/>
              </a:spcBef>
              <a:spcAft>
                <a:spcPts val="0"/>
              </a:spcAft>
              <a:buNone/>
              <a:defRPr b="0" i="0" sz="1200" u="none" cap="none" strike="noStrike">
                <a:solidFill>
                  <a:schemeClr val="lt1"/>
                </a:solidFill>
                <a:latin typeface="Arial"/>
                <a:ea typeface="Arial"/>
                <a:cs typeface="Arial"/>
                <a:sym typeface="Arial"/>
              </a:defRPr>
            </a:lvl5pPr>
            <a:lvl6pPr indent="0" lvl="5" marL="0" marR="0" algn="l">
              <a:spcBef>
                <a:spcPts val="0"/>
              </a:spcBef>
              <a:spcAft>
                <a:spcPts val="0"/>
              </a:spcAft>
              <a:buNone/>
              <a:defRPr b="0" i="0" sz="1200" u="none" cap="none" strike="noStrike">
                <a:solidFill>
                  <a:schemeClr val="lt1"/>
                </a:solidFill>
                <a:latin typeface="Arial"/>
                <a:ea typeface="Arial"/>
                <a:cs typeface="Arial"/>
                <a:sym typeface="Arial"/>
              </a:defRPr>
            </a:lvl6pPr>
            <a:lvl7pPr indent="0" lvl="6" marL="0" marR="0" algn="l">
              <a:spcBef>
                <a:spcPts val="0"/>
              </a:spcBef>
              <a:spcAft>
                <a:spcPts val="0"/>
              </a:spcAft>
              <a:buNone/>
              <a:defRPr b="0" i="0" sz="1200" u="none" cap="none" strike="noStrike">
                <a:solidFill>
                  <a:schemeClr val="lt1"/>
                </a:solidFill>
                <a:latin typeface="Arial"/>
                <a:ea typeface="Arial"/>
                <a:cs typeface="Arial"/>
                <a:sym typeface="Arial"/>
              </a:defRPr>
            </a:lvl7pPr>
            <a:lvl8pPr indent="0" lvl="7" marL="0" marR="0" algn="l">
              <a:spcBef>
                <a:spcPts val="0"/>
              </a:spcBef>
              <a:spcAft>
                <a:spcPts val="0"/>
              </a:spcAft>
              <a:buNone/>
              <a:defRPr b="0" i="0" sz="1200" u="none" cap="none" strike="noStrike">
                <a:solidFill>
                  <a:schemeClr val="lt1"/>
                </a:solidFill>
                <a:latin typeface="Arial"/>
                <a:ea typeface="Arial"/>
                <a:cs typeface="Arial"/>
                <a:sym typeface="Arial"/>
              </a:defRPr>
            </a:lvl8pPr>
            <a:lvl9pPr indent="0" lvl="8" marL="0" marR="0" algn="l">
              <a:spcBef>
                <a:spcPts val="0"/>
              </a:spcBef>
              <a:spcAft>
                <a:spcPts val="0"/>
              </a:spcAft>
              <a:buNone/>
              <a:defRPr b="0" i="0" sz="1200" u="none" cap="none" strike="noStrike">
                <a:solidFill>
                  <a:schemeClr val="lt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cxnSp>
        <p:nvCxnSpPr>
          <p:cNvPr id="25" name="Google Shape;25;p3"/>
          <p:cNvCxnSpPr/>
          <p:nvPr/>
        </p:nvCxnSpPr>
        <p:spPr>
          <a:xfrm>
            <a:off x="6850856" y="4760591"/>
            <a:ext cx="0" cy="274200"/>
          </a:xfrm>
          <a:prstGeom prst="straightConnector1">
            <a:avLst/>
          </a:prstGeom>
          <a:noFill/>
          <a:ln cap="flat" cmpd="sng" w="7150">
            <a:solidFill>
              <a:schemeClr val="lt1"/>
            </a:solidFill>
            <a:prstDash val="solid"/>
            <a:round/>
            <a:headEnd len="sm" w="sm" type="none"/>
            <a:tailEnd len="sm" w="sm" type="none"/>
          </a:ln>
        </p:spPr>
      </p:cxnSp>
      <p:pic>
        <p:nvPicPr>
          <p:cNvPr descr="Graphical user interface, text&#10;&#10;AI-generated content may be incorrect." id="26" name="Google Shape;26;p3"/>
          <p:cNvPicPr preferRelativeResize="0"/>
          <p:nvPr/>
        </p:nvPicPr>
        <p:blipFill rotWithShape="1">
          <a:blip r:embed="rId5">
            <a:alphaModFix/>
          </a:blip>
          <a:srcRect b="0" l="0" r="0" t="0"/>
          <a:stretch/>
        </p:blipFill>
        <p:spPr>
          <a:xfrm>
            <a:off x="5360144" y="4689510"/>
            <a:ext cx="1555006" cy="43652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Content">
  <p:cSld name="Text Content">
    <p:spTree>
      <p:nvGrpSpPr>
        <p:cNvPr id="27" name="Shape 27"/>
        <p:cNvGrpSpPr/>
        <p:nvPr/>
      </p:nvGrpSpPr>
      <p:grpSpPr>
        <a:xfrm>
          <a:off x="0" y="0"/>
          <a:ext cx="0" cy="0"/>
          <a:chOff x="0" y="0"/>
          <a:chExt cx="0" cy="0"/>
        </a:xfrm>
      </p:grpSpPr>
      <p:pic>
        <p:nvPicPr>
          <p:cNvPr id="28" name="Google Shape;28;p4"/>
          <p:cNvPicPr preferRelativeResize="0"/>
          <p:nvPr/>
        </p:nvPicPr>
        <p:blipFill rotWithShape="1">
          <a:blip r:embed="rId2">
            <a:alphaModFix/>
          </a:blip>
          <a:srcRect b="0" l="0" r="0" t="0"/>
          <a:stretch/>
        </p:blipFill>
        <p:spPr>
          <a:xfrm>
            <a:off x="-22860" y="-12859"/>
            <a:ext cx="9189719" cy="5169217"/>
          </a:xfrm>
          <a:prstGeom prst="rect">
            <a:avLst/>
          </a:prstGeom>
          <a:noFill/>
          <a:ln>
            <a:noFill/>
          </a:ln>
        </p:spPr>
      </p:pic>
      <p:sp>
        <p:nvSpPr>
          <p:cNvPr id="29" name="Google Shape;29;p4"/>
          <p:cNvSpPr txBox="1"/>
          <p:nvPr>
            <p:ph idx="1" type="body"/>
          </p:nvPr>
        </p:nvSpPr>
        <p:spPr>
          <a:xfrm>
            <a:off x="571500" y="1404254"/>
            <a:ext cx="8001000" cy="2996400"/>
          </a:xfrm>
          <a:prstGeom prst="rect">
            <a:avLst/>
          </a:prstGeom>
          <a:noFill/>
          <a:ln>
            <a:noFill/>
          </a:ln>
        </p:spPr>
        <p:txBody>
          <a:bodyPr anchorCtr="0" anchor="t" bIns="0" lIns="0" spcFirstLastPara="1" rIns="0" wrap="square" tIns="0">
            <a:noAutofit/>
          </a:bodyPr>
          <a:lstStyle>
            <a:lvl1pPr indent="-228600" lvl="0" marL="457200" marR="0" rtl="0" algn="l">
              <a:spcBef>
                <a:spcPts val="0"/>
              </a:spcBef>
              <a:spcAft>
                <a:spcPts val="0"/>
              </a:spcAft>
              <a:buClr>
                <a:srgbClr val="213E9A"/>
              </a:buClr>
              <a:buSzPts val="1500"/>
              <a:buFont typeface="Arial"/>
              <a:buNone/>
              <a:defRPr b="0" i="0" sz="1500" u="none" cap="none" strike="noStrike">
                <a:solidFill>
                  <a:srgbClr val="595959"/>
                </a:solidFill>
                <a:latin typeface="Arial"/>
                <a:ea typeface="Arial"/>
                <a:cs typeface="Arial"/>
                <a:sym typeface="Arial"/>
              </a:defRPr>
            </a:lvl1pPr>
            <a:lvl2pPr indent="-317500" lvl="1" marL="914400" marR="0" rtl="0" algn="l">
              <a:spcBef>
                <a:spcPts val="900"/>
              </a:spcBef>
              <a:spcAft>
                <a:spcPts val="0"/>
              </a:spcAft>
              <a:buClr>
                <a:srgbClr val="213E9A"/>
              </a:buClr>
              <a:buSzPts val="1400"/>
              <a:buFont typeface="Arial"/>
              <a:buChar char="•"/>
              <a:defRPr b="0" i="0" sz="1400" u="none" cap="none" strike="noStrike">
                <a:solidFill>
                  <a:srgbClr val="595959"/>
                </a:solidFill>
                <a:latin typeface="Arial"/>
                <a:ea typeface="Arial"/>
                <a:cs typeface="Arial"/>
                <a:sym typeface="Arial"/>
              </a:defRPr>
            </a:lvl2pPr>
            <a:lvl3pPr indent="-304800" lvl="2" marL="1371600" marR="0" rtl="0" algn="l">
              <a:spcBef>
                <a:spcPts val="900"/>
              </a:spcBef>
              <a:spcAft>
                <a:spcPts val="0"/>
              </a:spcAft>
              <a:buClr>
                <a:srgbClr val="213E9A"/>
              </a:buClr>
              <a:buSzPts val="1200"/>
              <a:buFont typeface="Arial"/>
              <a:buChar char="•"/>
              <a:defRPr b="0" i="0" sz="1200" u="none" cap="none" strike="noStrike">
                <a:solidFill>
                  <a:srgbClr val="595959"/>
                </a:solidFill>
                <a:latin typeface="Arial"/>
                <a:ea typeface="Arial"/>
                <a:cs typeface="Arial"/>
                <a:sym typeface="Arial"/>
              </a:defRPr>
            </a:lvl3pPr>
            <a:lvl4pPr indent="-298450" lvl="3" marL="1828800" marR="0" rtl="0" algn="l">
              <a:spcBef>
                <a:spcPts val="900"/>
              </a:spcBef>
              <a:spcAft>
                <a:spcPts val="0"/>
              </a:spcAft>
              <a:buClr>
                <a:srgbClr val="213E9A"/>
              </a:buClr>
              <a:buSzPts val="1100"/>
              <a:buFont typeface="Arial"/>
              <a:buChar char="•"/>
              <a:defRPr b="0" i="0" sz="1100" u="none" cap="none" strike="noStrike">
                <a:solidFill>
                  <a:srgbClr val="595959"/>
                </a:solidFill>
                <a:latin typeface="Arial"/>
                <a:ea typeface="Arial"/>
                <a:cs typeface="Arial"/>
                <a:sym typeface="Arial"/>
              </a:defRPr>
            </a:lvl4pPr>
            <a:lvl5pPr indent="-298450" lvl="4" marL="2286000" marR="0" rtl="0" algn="l">
              <a:spcBef>
                <a:spcPts val="900"/>
              </a:spcBef>
              <a:spcAft>
                <a:spcPts val="0"/>
              </a:spcAft>
              <a:buClr>
                <a:srgbClr val="213E9A"/>
              </a:buClr>
              <a:buSzPts val="1100"/>
              <a:buFont typeface="Arial"/>
              <a:buChar char="•"/>
              <a:defRPr b="0" i="0" sz="1100" u="none" cap="none" strike="noStrike">
                <a:solidFill>
                  <a:srgbClr val="595959"/>
                </a:solidFill>
                <a:latin typeface="Arial"/>
                <a:ea typeface="Arial"/>
                <a:cs typeface="Arial"/>
                <a:sym typeface="Arial"/>
              </a:defRPr>
            </a:lvl5pPr>
            <a:lvl6pPr indent="-323850" lvl="5" marL="2743200" marR="0" rtl="0" algn="l">
              <a:spcBef>
                <a:spcPts val="9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pic>
        <p:nvPicPr>
          <p:cNvPr id="30" name="Google Shape;30;p4"/>
          <p:cNvPicPr preferRelativeResize="0"/>
          <p:nvPr/>
        </p:nvPicPr>
        <p:blipFill rotWithShape="1">
          <a:blip r:embed="rId3">
            <a:alphaModFix/>
          </a:blip>
          <a:srcRect b="0" l="0" r="0" t="0"/>
          <a:stretch/>
        </p:blipFill>
        <p:spPr>
          <a:xfrm>
            <a:off x="6915150" y="4703440"/>
            <a:ext cx="2057400" cy="393970"/>
          </a:xfrm>
          <a:prstGeom prst="rect">
            <a:avLst/>
          </a:prstGeom>
          <a:noFill/>
          <a:ln>
            <a:noFill/>
          </a:ln>
        </p:spPr>
      </p:pic>
      <p:sp>
        <p:nvSpPr>
          <p:cNvPr id="31" name="Google Shape;31;p4"/>
          <p:cNvSpPr txBox="1"/>
          <p:nvPr>
            <p:ph idx="12" type="sldNum"/>
          </p:nvPr>
        </p:nvSpPr>
        <p:spPr>
          <a:xfrm>
            <a:off x="171450" y="4857751"/>
            <a:ext cx="2286000" cy="183300"/>
          </a:xfrm>
          <a:prstGeom prst="rect">
            <a:avLst/>
          </a:prstGeom>
          <a:noFill/>
          <a:ln>
            <a:noFill/>
          </a:ln>
        </p:spPr>
        <p:txBody>
          <a:bodyPr anchorCtr="0" anchor="b" bIns="0" lIns="0" spcFirstLastPara="1" rIns="0" wrap="square" tIns="0">
            <a:noAutofit/>
          </a:bodyPr>
          <a:lstStyle>
            <a:lvl1pPr indent="0" lvl="0" marL="0" marR="0" algn="l">
              <a:spcBef>
                <a:spcPts val="0"/>
              </a:spcBef>
              <a:spcAft>
                <a:spcPts val="0"/>
              </a:spcAft>
              <a:buNone/>
              <a:defRPr b="0" i="0" sz="1200" u="none" cap="none" strike="noStrike">
                <a:solidFill>
                  <a:schemeClr val="dk1"/>
                </a:solidFill>
                <a:latin typeface="Arial"/>
                <a:ea typeface="Arial"/>
                <a:cs typeface="Arial"/>
                <a:sym typeface="Arial"/>
              </a:defRPr>
            </a:lvl1pPr>
            <a:lvl2pPr indent="0" lvl="1" marL="0" marR="0" algn="l">
              <a:spcBef>
                <a:spcPts val="0"/>
              </a:spcBef>
              <a:spcAft>
                <a:spcPts val="0"/>
              </a:spcAft>
              <a:buNone/>
              <a:defRPr b="0" i="0" sz="1200" u="none" cap="none" strike="noStrike">
                <a:solidFill>
                  <a:schemeClr val="dk1"/>
                </a:solidFill>
                <a:latin typeface="Arial"/>
                <a:ea typeface="Arial"/>
                <a:cs typeface="Arial"/>
                <a:sym typeface="Arial"/>
              </a:defRPr>
            </a:lvl2pPr>
            <a:lvl3pPr indent="0" lvl="2" marL="0" marR="0" algn="l">
              <a:spcBef>
                <a:spcPts val="0"/>
              </a:spcBef>
              <a:spcAft>
                <a:spcPts val="0"/>
              </a:spcAft>
              <a:buNone/>
              <a:defRPr b="0" i="0" sz="1200" u="none" cap="none" strike="noStrike">
                <a:solidFill>
                  <a:schemeClr val="dk1"/>
                </a:solidFill>
                <a:latin typeface="Arial"/>
                <a:ea typeface="Arial"/>
                <a:cs typeface="Arial"/>
                <a:sym typeface="Arial"/>
              </a:defRPr>
            </a:lvl3pPr>
            <a:lvl4pPr indent="0" lvl="3" marL="0" marR="0" algn="l">
              <a:spcBef>
                <a:spcPts val="0"/>
              </a:spcBef>
              <a:spcAft>
                <a:spcPts val="0"/>
              </a:spcAft>
              <a:buNone/>
              <a:defRPr b="0" i="0" sz="1200" u="none" cap="none" strike="noStrike">
                <a:solidFill>
                  <a:schemeClr val="dk1"/>
                </a:solidFill>
                <a:latin typeface="Arial"/>
                <a:ea typeface="Arial"/>
                <a:cs typeface="Arial"/>
                <a:sym typeface="Arial"/>
              </a:defRPr>
            </a:lvl4pPr>
            <a:lvl5pPr indent="0" lvl="4" marL="0" marR="0" algn="l">
              <a:spcBef>
                <a:spcPts val="0"/>
              </a:spcBef>
              <a:spcAft>
                <a:spcPts val="0"/>
              </a:spcAft>
              <a:buNone/>
              <a:defRPr b="0" i="0" sz="1200" u="none" cap="none" strike="noStrike">
                <a:solidFill>
                  <a:schemeClr val="dk1"/>
                </a:solidFill>
                <a:latin typeface="Arial"/>
                <a:ea typeface="Arial"/>
                <a:cs typeface="Arial"/>
                <a:sym typeface="Arial"/>
              </a:defRPr>
            </a:lvl5pPr>
            <a:lvl6pPr indent="0" lvl="5" marL="0" marR="0" algn="l">
              <a:spcBef>
                <a:spcPts val="0"/>
              </a:spcBef>
              <a:spcAft>
                <a:spcPts val="0"/>
              </a:spcAft>
              <a:buNone/>
              <a:defRPr b="0" i="0" sz="1200" u="none" cap="none" strike="noStrike">
                <a:solidFill>
                  <a:schemeClr val="dk1"/>
                </a:solidFill>
                <a:latin typeface="Arial"/>
                <a:ea typeface="Arial"/>
                <a:cs typeface="Arial"/>
                <a:sym typeface="Arial"/>
              </a:defRPr>
            </a:lvl6pPr>
            <a:lvl7pPr indent="0" lvl="6" marL="0" marR="0" algn="l">
              <a:spcBef>
                <a:spcPts val="0"/>
              </a:spcBef>
              <a:spcAft>
                <a:spcPts val="0"/>
              </a:spcAft>
              <a:buNone/>
              <a:defRPr b="0" i="0" sz="1200" u="none" cap="none" strike="noStrike">
                <a:solidFill>
                  <a:schemeClr val="dk1"/>
                </a:solidFill>
                <a:latin typeface="Arial"/>
                <a:ea typeface="Arial"/>
                <a:cs typeface="Arial"/>
                <a:sym typeface="Arial"/>
              </a:defRPr>
            </a:lvl7pPr>
            <a:lvl8pPr indent="0" lvl="7" marL="0" marR="0" algn="l">
              <a:spcBef>
                <a:spcPts val="0"/>
              </a:spcBef>
              <a:spcAft>
                <a:spcPts val="0"/>
              </a:spcAft>
              <a:buNone/>
              <a:defRPr b="0" i="0" sz="1200" u="none" cap="none" strike="noStrike">
                <a:solidFill>
                  <a:schemeClr val="dk1"/>
                </a:solidFill>
                <a:latin typeface="Arial"/>
                <a:ea typeface="Arial"/>
                <a:cs typeface="Arial"/>
                <a:sym typeface="Arial"/>
              </a:defRPr>
            </a:lvl8pPr>
            <a:lvl9pPr indent="0" lvl="8" marL="0" marR="0" algn="l">
              <a:spcBef>
                <a:spcPts val="0"/>
              </a:spcBef>
              <a:spcAft>
                <a:spcPts val="0"/>
              </a:spcAft>
              <a:buNone/>
              <a:defRPr b="0" i="0" sz="12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pic>
        <p:nvPicPr>
          <p:cNvPr id="32" name="Google Shape;32;p4"/>
          <p:cNvPicPr preferRelativeResize="0"/>
          <p:nvPr/>
        </p:nvPicPr>
        <p:blipFill rotWithShape="1">
          <a:blip r:embed="rId4">
            <a:alphaModFix/>
          </a:blip>
          <a:srcRect b="0" l="0" r="0" t="0"/>
          <a:stretch/>
        </p:blipFill>
        <p:spPr>
          <a:xfrm>
            <a:off x="-34816" y="-8866"/>
            <a:ext cx="9213633" cy="800689"/>
          </a:xfrm>
          <a:prstGeom prst="rect">
            <a:avLst/>
          </a:prstGeom>
          <a:noFill/>
          <a:ln>
            <a:noFill/>
          </a:ln>
        </p:spPr>
      </p:pic>
      <p:sp>
        <p:nvSpPr>
          <p:cNvPr id="33" name="Google Shape;33;p4"/>
          <p:cNvSpPr txBox="1"/>
          <p:nvPr>
            <p:ph type="title"/>
          </p:nvPr>
        </p:nvSpPr>
        <p:spPr>
          <a:xfrm>
            <a:off x="561264" y="108397"/>
            <a:ext cx="8011200" cy="584400"/>
          </a:xfrm>
          <a:prstGeom prst="rect">
            <a:avLst/>
          </a:prstGeom>
          <a:noFill/>
          <a:ln>
            <a:noFill/>
          </a:ln>
        </p:spPr>
        <p:txBody>
          <a:bodyPr anchorCtr="0" anchor="b" bIns="0" lIns="0" spcFirstLastPara="1" rIns="0" wrap="square" tIns="0">
            <a:noAutofit/>
          </a:bodyPr>
          <a:lstStyle>
            <a:lvl1pPr lvl="0" marR="0" rtl="0" algn="l">
              <a:spcBef>
                <a:spcPts val="0"/>
              </a:spcBef>
              <a:spcAft>
                <a:spcPts val="0"/>
              </a:spcAft>
              <a:buClr>
                <a:schemeClr val="lt1"/>
              </a:buClr>
              <a:buSzPts val="1100"/>
              <a:buNone/>
              <a:defRPr b="1" i="0" sz="2100" u="none" cap="none" strike="noStrike">
                <a:solidFill>
                  <a:schemeClr val="lt1"/>
                </a:solidFill>
                <a:latin typeface="Arial"/>
                <a:ea typeface="Arial"/>
                <a:cs typeface="Arial"/>
                <a:sym typeface="Arial"/>
              </a:defRPr>
            </a:lvl1pPr>
            <a:lvl2pPr lvl="1"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2pPr>
            <a:lvl3pPr lvl="2"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3pPr>
            <a:lvl4pPr lvl="3"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4pPr>
            <a:lvl5pPr lvl="4"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5pPr>
            <a:lvl6pPr lvl="5"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6pPr>
            <a:lvl7pPr lvl="6"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7pPr>
            <a:lvl8pPr lvl="7"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8pPr>
            <a:lvl9pPr lvl="8"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9pPr>
          </a:lstStyle>
          <a:p/>
        </p:txBody>
      </p:sp>
      <p:cxnSp>
        <p:nvCxnSpPr>
          <p:cNvPr id="34" name="Google Shape;34;p4"/>
          <p:cNvCxnSpPr/>
          <p:nvPr/>
        </p:nvCxnSpPr>
        <p:spPr>
          <a:xfrm>
            <a:off x="6850856" y="4760591"/>
            <a:ext cx="0" cy="274200"/>
          </a:xfrm>
          <a:prstGeom prst="straightConnector1">
            <a:avLst/>
          </a:prstGeom>
          <a:noFill/>
          <a:ln cap="flat" cmpd="sng" w="7150">
            <a:solidFill>
              <a:schemeClr val="dk1"/>
            </a:solidFill>
            <a:prstDash val="solid"/>
            <a:round/>
            <a:headEnd len="sm" w="sm" type="none"/>
            <a:tailEnd len="sm" w="sm" type="none"/>
          </a:ln>
        </p:spPr>
      </p:cxnSp>
      <p:pic>
        <p:nvPicPr>
          <p:cNvPr id="35" name="Google Shape;35;p4"/>
          <p:cNvPicPr preferRelativeResize="0"/>
          <p:nvPr/>
        </p:nvPicPr>
        <p:blipFill rotWithShape="1">
          <a:blip r:embed="rId5">
            <a:alphaModFix/>
          </a:blip>
          <a:srcRect b="0" l="0" r="0" t="0"/>
          <a:stretch/>
        </p:blipFill>
        <p:spPr>
          <a:xfrm>
            <a:off x="5350668" y="4673245"/>
            <a:ext cx="1588245" cy="445851"/>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Wide Image (no text)">
  <p:cSld name="Large Wide Image (no text)">
    <p:spTree>
      <p:nvGrpSpPr>
        <p:cNvPr id="36" name="Shape 36"/>
        <p:cNvGrpSpPr/>
        <p:nvPr/>
      </p:nvGrpSpPr>
      <p:grpSpPr>
        <a:xfrm>
          <a:off x="0" y="0"/>
          <a:ext cx="0" cy="0"/>
          <a:chOff x="0" y="0"/>
          <a:chExt cx="0" cy="0"/>
        </a:xfrm>
      </p:grpSpPr>
      <p:pic>
        <p:nvPicPr>
          <p:cNvPr id="37" name="Google Shape;37;p5"/>
          <p:cNvPicPr preferRelativeResize="0"/>
          <p:nvPr/>
        </p:nvPicPr>
        <p:blipFill rotWithShape="1">
          <a:blip r:embed="rId2">
            <a:alphaModFix/>
          </a:blip>
          <a:srcRect b="0" l="0" r="0" t="0"/>
          <a:stretch/>
        </p:blipFill>
        <p:spPr>
          <a:xfrm>
            <a:off x="-22860" y="-12859"/>
            <a:ext cx="9189719" cy="5169217"/>
          </a:xfrm>
          <a:prstGeom prst="rect">
            <a:avLst/>
          </a:prstGeom>
          <a:noFill/>
          <a:ln>
            <a:noFill/>
          </a:ln>
        </p:spPr>
      </p:pic>
      <p:sp>
        <p:nvSpPr>
          <p:cNvPr id="38" name="Google Shape;38;p5"/>
          <p:cNvSpPr/>
          <p:nvPr>
            <p:ph idx="2" type="pic"/>
          </p:nvPr>
        </p:nvSpPr>
        <p:spPr>
          <a:xfrm>
            <a:off x="-22860" y="857250"/>
            <a:ext cx="9193200" cy="3805200"/>
          </a:xfrm>
          <a:prstGeom prst="rect">
            <a:avLst/>
          </a:prstGeom>
          <a:noFill/>
          <a:ln>
            <a:noFill/>
          </a:ln>
        </p:spPr>
      </p:sp>
      <p:pic>
        <p:nvPicPr>
          <p:cNvPr id="39" name="Google Shape;39;p5"/>
          <p:cNvPicPr preferRelativeResize="0"/>
          <p:nvPr/>
        </p:nvPicPr>
        <p:blipFill rotWithShape="1">
          <a:blip r:embed="rId3">
            <a:alphaModFix/>
          </a:blip>
          <a:srcRect b="0" l="0" r="0" t="0"/>
          <a:stretch/>
        </p:blipFill>
        <p:spPr>
          <a:xfrm>
            <a:off x="6915150" y="4703440"/>
            <a:ext cx="2057400" cy="393970"/>
          </a:xfrm>
          <a:prstGeom prst="rect">
            <a:avLst/>
          </a:prstGeom>
          <a:noFill/>
          <a:ln>
            <a:noFill/>
          </a:ln>
        </p:spPr>
      </p:pic>
      <p:pic>
        <p:nvPicPr>
          <p:cNvPr id="40" name="Google Shape;40;p5"/>
          <p:cNvPicPr preferRelativeResize="0"/>
          <p:nvPr/>
        </p:nvPicPr>
        <p:blipFill rotWithShape="1">
          <a:blip r:embed="rId4">
            <a:alphaModFix/>
          </a:blip>
          <a:srcRect b="0" l="0" r="0" t="0"/>
          <a:stretch/>
        </p:blipFill>
        <p:spPr>
          <a:xfrm>
            <a:off x="-34816" y="-8866"/>
            <a:ext cx="9213633" cy="800689"/>
          </a:xfrm>
          <a:prstGeom prst="rect">
            <a:avLst/>
          </a:prstGeom>
          <a:noFill/>
          <a:ln>
            <a:noFill/>
          </a:ln>
        </p:spPr>
      </p:pic>
      <p:sp>
        <p:nvSpPr>
          <p:cNvPr id="41" name="Google Shape;41;p5"/>
          <p:cNvSpPr txBox="1"/>
          <p:nvPr>
            <p:ph idx="12" type="sldNum"/>
          </p:nvPr>
        </p:nvSpPr>
        <p:spPr>
          <a:xfrm>
            <a:off x="171450" y="4857751"/>
            <a:ext cx="2286000" cy="183300"/>
          </a:xfrm>
          <a:prstGeom prst="rect">
            <a:avLst/>
          </a:prstGeom>
          <a:noFill/>
          <a:ln>
            <a:noFill/>
          </a:ln>
        </p:spPr>
        <p:txBody>
          <a:bodyPr anchorCtr="0" anchor="b" bIns="0" lIns="0" spcFirstLastPara="1" rIns="0" wrap="square" tIns="0">
            <a:noAutofit/>
          </a:bodyPr>
          <a:lstStyle>
            <a:lvl1pPr indent="0" lvl="0" marL="0" marR="0" algn="l">
              <a:spcBef>
                <a:spcPts val="0"/>
              </a:spcBef>
              <a:spcAft>
                <a:spcPts val="0"/>
              </a:spcAft>
              <a:buNone/>
              <a:defRPr b="0" i="0" sz="1200" u="none" cap="none" strike="noStrike">
                <a:solidFill>
                  <a:schemeClr val="lt1"/>
                </a:solidFill>
                <a:latin typeface="Arial"/>
                <a:ea typeface="Arial"/>
                <a:cs typeface="Arial"/>
                <a:sym typeface="Arial"/>
              </a:defRPr>
            </a:lvl1pPr>
            <a:lvl2pPr indent="0" lvl="1" marL="0" marR="0" algn="l">
              <a:spcBef>
                <a:spcPts val="0"/>
              </a:spcBef>
              <a:spcAft>
                <a:spcPts val="0"/>
              </a:spcAft>
              <a:buNone/>
              <a:defRPr b="0" i="0" sz="1200" u="none" cap="none" strike="noStrike">
                <a:solidFill>
                  <a:schemeClr val="lt1"/>
                </a:solidFill>
                <a:latin typeface="Arial"/>
                <a:ea typeface="Arial"/>
                <a:cs typeface="Arial"/>
                <a:sym typeface="Arial"/>
              </a:defRPr>
            </a:lvl2pPr>
            <a:lvl3pPr indent="0" lvl="2" marL="0" marR="0" algn="l">
              <a:spcBef>
                <a:spcPts val="0"/>
              </a:spcBef>
              <a:spcAft>
                <a:spcPts val="0"/>
              </a:spcAft>
              <a:buNone/>
              <a:defRPr b="0" i="0" sz="1200" u="none" cap="none" strike="noStrike">
                <a:solidFill>
                  <a:schemeClr val="lt1"/>
                </a:solidFill>
                <a:latin typeface="Arial"/>
                <a:ea typeface="Arial"/>
                <a:cs typeface="Arial"/>
                <a:sym typeface="Arial"/>
              </a:defRPr>
            </a:lvl3pPr>
            <a:lvl4pPr indent="0" lvl="3" marL="0" marR="0" algn="l">
              <a:spcBef>
                <a:spcPts val="0"/>
              </a:spcBef>
              <a:spcAft>
                <a:spcPts val="0"/>
              </a:spcAft>
              <a:buNone/>
              <a:defRPr b="0" i="0" sz="1200" u="none" cap="none" strike="noStrike">
                <a:solidFill>
                  <a:schemeClr val="lt1"/>
                </a:solidFill>
                <a:latin typeface="Arial"/>
                <a:ea typeface="Arial"/>
                <a:cs typeface="Arial"/>
                <a:sym typeface="Arial"/>
              </a:defRPr>
            </a:lvl4pPr>
            <a:lvl5pPr indent="0" lvl="4" marL="0" marR="0" algn="l">
              <a:spcBef>
                <a:spcPts val="0"/>
              </a:spcBef>
              <a:spcAft>
                <a:spcPts val="0"/>
              </a:spcAft>
              <a:buNone/>
              <a:defRPr b="0" i="0" sz="1200" u="none" cap="none" strike="noStrike">
                <a:solidFill>
                  <a:schemeClr val="lt1"/>
                </a:solidFill>
                <a:latin typeface="Arial"/>
                <a:ea typeface="Arial"/>
                <a:cs typeface="Arial"/>
                <a:sym typeface="Arial"/>
              </a:defRPr>
            </a:lvl5pPr>
            <a:lvl6pPr indent="0" lvl="5" marL="0" marR="0" algn="l">
              <a:spcBef>
                <a:spcPts val="0"/>
              </a:spcBef>
              <a:spcAft>
                <a:spcPts val="0"/>
              </a:spcAft>
              <a:buNone/>
              <a:defRPr b="0" i="0" sz="1200" u="none" cap="none" strike="noStrike">
                <a:solidFill>
                  <a:schemeClr val="lt1"/>
                </a:solidFill>
                <a:latin typeface="Arial"/>
                <a:ea typeface="Arial"/>
                <a:cs typeface="Arial"/>
                <a:sym typeface="Arial"/>
              </a:defRPr>
            </a:lvl6pPr>
            <a:lvl7pPr indent="0" lvl="6" marL="0" marR="0" algn="l">
              <a:spcBef>
                <a:spcPts val="0"/>
              </a:spcBef>
              <a:spcAft>
                <a:spcPts val="0"/>
              </a:spcAft>
              <a:buNone/>
              <a:defRPr b="0" i="0" sz="1200" u="none" cap="none" strike="noStrike">
                <a:solidFill>
                  <a:schemeClr val="lt1"/>
                </a:solidFill>
                <a:latin typeface="Arial"/>
                <a:ea typeface="Arial"/>
                <a:cs typeface="Arial"/>
                <a:sym typeface="Arial"/>
              </a:defRPr>
            </a:lvl7pPr>
            <a:lvl8pPr indent="0" lvl="7" marL="0" marR="0" algn="l">
              <a:spcBef>
                <a:spcPts val="0"/>
              </a:spcBef>
              <a:spcAft>
                <a:spcPts val="0"/>
              </a:spcAft>
              <a:buNone/>
              <a:defRPr b="0" i="0" sz="1200" u="none" cap="none" strike="noStrike">
                <a:solidFill>
                  <a:schemeClr val="lt1"/>
                </a:solidFill>
                <a:latin typeface="Arial"/>
                <a:ea typeface="Arial"/>
                <a:cs typeface="Arial"/>
                <a:sym typeface="Arial"/>
              </a:defRPr>
            </a:lvl8pPr>
            <a:lvl9pPr indent="0" lvl="8" marL="0" marR="0" algn="l">
              <a:spcBef>
                <a:spcPts val="0"/>
              </a:spcBef>
              <a:spcAft>
                <a:spcPts val="0"/>
              </a:spcAft>
              <a:buNone/>
              <a:defRPr b="0" i="0" sz="1200" u="none" cap="none" strike="noStrike">
                <a:solidFill>
                  <a:schemeClr val="lt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pic>
        <p:nvPicPr>
          <p:cNvPr descr="Graphical user interface, text&#10;&#10;AI-generated content may be incorrect." id="42" name="Google Shape;42;p5"/>
          <p:cNvPicPr preferRelativeResize="0"/>
          <p:nvPr/>
        </p:nvPicPr>
        <p:blipFill rotWithShape="1">
          <a:blip r:embed="rId5">
            <a:alphaModFix/>
          </a:blip>
          <a:srcRect b="0" l="0" r="0" t="0"/>
          <a:stretch/>
        </p:blipFill>
        <p:spPr>
          <a:xfrm>
            <a:off x="5360144" y="4689510"/>
            <a:ext cx="1555006" cy="436520"/>
          </a:xfrm>
          <a:prstGeom prst="rect">
            <a:avLst/>
          </a:prstGeom>
          <a:noFill/>
          <a:ln>
            <a:noFill/>
          </a:ln>
        </p:spPr>
      </p:pic>
      <p:cxnSp>
        <p:nvCxnSpPr>
          <p:cNvPr id="43" name="Google Shape;43;p5"/>
          <p:cNvCxnSpPr/>
          <p:nvPr/>
        </p:nvCxnSpPr>
        <p:spPr>
          <a:xfrm>
            <a:off x="6850856" y="4760591"/>
            <a:ext cx="0" cy="274200"/>
          </a:xfrm>
          <a:prstGeom prst="straightConnector1">
            <a:avLst/>
          </a:prstGeom>
          <a:noFill/>
          <a:ln cap="flat" cmpd="sng" w="7150">
            <a:solidFill>
              <a:schemeClr val="lt1"/>
            </a:solidFill>
            <a:prstDash val="solid"/>
            <a:round/>
            <a:headEnd len="sm" w="sm" type="none"/>
            <a:tailEnd len="sm" w="sm" type="none"/>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Full Image Cover - 3">
  <p:cSld name="1_Full Image Cover - 3">
    <p:spTree>
      <p:nvGrpSpPr>
        <p:cNvPr id="44" name="Shape 44"/>
        <p:cNvGrpSpPr/>
        <p:nvPr/>
      </p:nvGrpSpPr>
      <p:grpSpPr>
        <a:xfrm>
          <a:off x="0" y="0"/>
          <a:ext cx="0" cy="0"/>
          <a:chOff x="0" y="0"/>
          <a:chExt cx="0" cy="0"/>
        </a:xfrm>
      </p:grpSpPr>
      <p:pic>
        <p:nvPicPr>
          <p:cNvPr id="45" name="Google Shape;45;p6"/>
          <p:cNvPicPr preferRelativeResize="0"/>
          <p:nvPr/>
        </p:nvPicPr>
        <p:blipFill rotWithShape="1">
          <a:blip r:embed="rId2">
            <a:alphaModFix/>
          </a:blip>
          <a:srcRect b="0" l="0" r="0" t="0"/>
          <a:stretch/>
        </p:blipFill>
        <p:spPr>
          <a:xfrm>
            <a:off x="-22860" y="-12859"/>
            <a:ext cx="9189719" cy="5169217"/>
          </a:xfrm>
          <a:prstGeom prst="rect">
            <a:avLst/>
          </a:prstGeom>
          <a:noFill/>
          <a:ln>
            <a:noFill/>
          </a:ln>
        </p:spPr>
      </p:pic>
      <p:pic>
        <p:nvPicPr>
          <p:cNvPr id="46" name="Google Shape;46;p6"/>
          <p:cNvPicPr preferRelativeResize="0"/>
          <p:nvPr/>
        </p:nvPicPr>
        <p:blipFill rotWithShape="1">
          <a:blip r:embed="rId3">
            <a:alphaModFix/>
          </a:blip>
          <a:srcRect b="0" l="0" r="0" t="0"/>
          <a:stretch/>
        </p:blipFill>
        <p:spPr>
          <a:xfrm>
            <a:off x="6905728" y="4708085"/>
            <a:ext cx="2044700" cy="391539"/>
          </a:xfrm>
          <a:prstGeom prst="rect">
            <a:avLst/>
          </a:prstGeom>
          <a:noFill/>
          <a:ln>
            <a:noFill/>
          </a:ln>
        </p:spPr>
      </p:pic>
      <p:sp>
        <p:nvSpPr>
          <p:cNvPr id="47" name="Google Shape;47;p6"/>
          <p:cNvSpPr txBox="1"/>
          <p:nvPr>
            <p:ph idx="12" type="sldNum"/>
          </p:nvPr>
        </p:nvSpPr>
        <p:spPr>
          <a:xfrm>
            <a:off x="8556784" y="4749851"/>
            <a:ext cx="548700" cy="393600"/>
          </a:xfrm>
          <a:prstGeom prst="rect">
            <a:avLst/>
          </a:prstGeom>
        </p:spPr>
        <p:txBody>
          <a:bodyPr anchorCtr="0" anchor="t" bIns="0" lIns="0" spcFirstLastPara="1" rIns="0" wrap="square" tIns="0">
            <a:noAutofit/>
          </a:bodyPr>
          <a:lstStyle>
            <a:lvl1pPr lvl="0">
              <a:buNone/>
              <a:defRPr sz="1300">
                <a:solidFill>
                  <a:schemeClr val="tx1"/>
                </a:solidFill>
              </a:defRPr>
            </a:lvl1pPr>
            <a:lvl2pPr lvl="1">
              <a:buNone/>
              <a:defRPr sz="1300">
                <a:solidFill>
                  <a:schemeClr val="tx1"/>
                </a:solidFill>
              </a:defRPr>
            </a:lvl2pPr>
            <a:lvl3pPr lvl="2">
              <a:buNone/>
              <a:defRPr sz="1300">
                <a:solidFill>
                  <a:schemeClr val="tx1"/>
                </a:solidFill>
              </a:defRPr>
            </a:lvl3pPr>
            <a:lvl4pPr lvl="3">
              <a:buNone/>
              <a:defRPr sz="1300">
                <a:solidFill>
                  <a:schemeClr val="tx1"/>
                </a:solidFill>
              </a:defRPr>
            </a:lvl4pPr>
            <a:lvl5pPr lvl="4">
              <a:buNone/>
              <a:defRPr sz="1300">
                <a:solidFill>
                  <a:schemeClr val="tx1"/>
                </a:solidFill>
              </a:defRPr>
            </a:lvl5pPr>
            <a:lvl6pPr lvl="5">
              <a:buNone/>
              <a:defRPr sz="1300">
                <a:solidFill>
                  <a:schemeClr val="tx1"/>
                </a:solidFill>
              </a:defRPr>
            </a:lvl6pPr>
            <a:lvl7pPr lvl="6">
              <a:buNone/>
              <a:defRPr sz="1300">
                <a:solidFill>
                  <a:schemeClr val="tx1"/>
                </a:solidFill>
              </a:defRPr>
            </a:lvl7pPr>
            <a:lvl8pPr lvl="7">
              <a:buNone/>
              <a:defRPr sz="1300">
                <a:solidFill>
                  <a:schemeClr val="tx1"/>
                </a:solidFill>
              </a:defRPr>
            </a:lvl8pPr>
            <a:lvl9pPr lvl="8">
              <a:buNone/>
              <a:defRPr sz="1300">
                <a:solidFill>
                  <a:schemeClr val="tx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Slide">
  <p:cSld name="Closing Slide">
    <p:spTree>
      <p:nvGrpSpPr>
        <p:cNvPr id="48" name="Shape 48"/>
        <p:cNvGrpSpPr/>
        <p:nvPr/>
      </p:nvGrpSpPr>
      <p:grpSpPr>
        <a:xfrm>
          <a:off x="0" y="0"/>
          <a:ext cx="0" cy="0"/>
          <a:chOff x="0" y="0"/>
          <a:chExt cx="0" cy="0"/>
        </a:xfrm>
      </p:grpSpPr>
      <p:pic>
        <p:nvPicPr>
          <p:cNvPr id="49" name="Google Shape;49;p7"/>
          <p:cNvPicPr preferRelativeResize="0"/>
          <p:nvPr/>
        </p:nvPicPr>
        <p:blipFill rotWithShape="1">
          <a:blip r:embed="rId2">
            <a:alphaModFix/>
          </a:blip>
          <a:srcRect b="0" l="0" r="0" t="0"/>
          <a:stretch/>
        </p:blipFill>
        <p:spPr>
          <a:xfrm>
            <a:off x="0" y="0"/>
            <a:ext cx="9144000" cy="5143500"/>
          </a:xfrm>
          <a:prstGeom prst="rect">
            <a:avLst/>
          </a:prstGeom>
          <a:noFill/>
          <a:ln>
            <a:noFill/>
          </a:ln>
        </p:spPr>
      </p:pic>
      <p:pic>
        <p:nvPicPr>
          <p:cNvPr descr="Text&#10;&#10;AI-generated content may be incorrect." id="50" name="Google Shape;50;p7"/>
          <p:cNvPicPr preferRelativeResize="0"/>
          <p:nvPr/>
        </p:nvPicPr>
        <p:blipFill rotWithShape="1">
          <a:blip r:embed="rId3">
            <a:alphaModFix/>
          </a:blip>
          <a:srcRect b="0" l="0" r="0" t="0"/>
          <a:stretch/>
        </p:blipFill>
        <p:spPr>
          <a:xfrm>
            <a:off x="3696289" y="4457700"/>
            <a:ext cx="1751421" cy="503068"/>
          </a:xfrm>
          <a:prstGeom prst="rect">
            <a:avLst/>
          </a:prstGeom>
          <a:noFill/>
          <a:ln>
            <a:noFill/>
          </a:ln>
        </p:spPr>
      </p:pic>
      <p:pic>
        <p:nvPicPr>
          <p:cNvPr id="51" name="Google Shape;51;p7" title="Genesis-Logo-Lockup - White-Fixed.png"/>
          <p:cNvPicPr preferRelativeResize="0"/>
          <p:nvPr/>
        </p:nvPicPr>
        <p:blipFill>
          <a:blip r:embed="rId4">
            <a:alphaModFix/>
          </a:blip>
          <a:stretch>
            <a:fillRect/>
          </a:stretch>
        </p:blipFill>
        <p:spPr>
          <a:xfrm>
            <a:off x="3376275" y="2236031"/>
            <a:ext cx="2391450" cy="671438"/>
          </a:xfrm>
          <a:prstGeom prst="rect">
            <a:avLst/>
          </a:prstGeom>
          <a:noFill/>
          <a:ln>
            <a:noFill/>
          </a:ln>
        </p:spPr>
      </p:pic>
      <p:sp>
        <p:nvSpPr>
          <p:cNvPr id="52" name="Google Shape;52;p7"/>
          <p:cNvSpPr txBox="1"/>
          <p:nvPr>
            <p:ph idx="12" type="sldNum"/>
          </p:nvPr>
        </p:nvSpPr>
        <p:spPr>
          <a:xfrm>
            <a:off x="8556784" y="4749851"/>
            <a:ext cx="548700" cy="393600"/>
          </a:xfrm>
          <a:prstGeom prst="rect">
            <a:avLst/>
          </a:prstGeom>
        </p:spPr>
        <p:txBody>
          <a:bodyPr anchorCtr="0" anchor="t" bIns="0" lIns="0" spcFirstLastPara="1" rIns="0" wrap="square" tIns="0">
            <a:noAutofit/>
          </a:bodyPr>
          <a:lstStyle>
            <a:lvl1pPr lvl="0">
              <a:buNone/>
              <a:defRPr sz="1300">
                <a:solidFill>
                  <a:schemeClr val="tx1"/>
                </a:solidFill>
              </a:defRPr>
            </a:lvl1pPr>
            <a:lvl2pPr lvl="1">
              <a:buNone/>
              <a:defRPr sz="1300">
                <a:solidFill>
                  <a:schemeClr val="tx1"/>
                </a:solidFill>
              </a:defRPr>
            </a:lvl2pPr>
            <a:lvl3pPr lvl="2">
              <a:buNone/>
              <a:defRPr sz="1300">
                <a:solidFill>
                  <a:schemeClr val="tx1"/>
                </a:solidFill>
              </a:defRPr>
            </a:lvl3pPr>
            <a:lvl4pPr lvl="3">
              <a:buNone/>
              <a:defRPr sz="1300">
                <a:solidFill>
                  <a:schemeClr val="tx1"/>
                </a:solidFill>
              </a:defRPr>
            </a:lvl4pPr>
            <a:lvl5pPr lvl="4">
              <a:buNone/>
              <a:defRPr sz="1300">
                <a:solidFill>
                  <a:schemeClr val="tx1"/>
                </a:solidFill>
              </a:defRPr>
            </a:lvl5pPr>
            <a:lvl6pPr lvl="5">
              <a:buNone/>
              <a:defRPr sz="1300">
                <a:solidFill>
                  <a:schemeClr val="tx1"/>
                </a:solidFill>
              </a:defRPr>
            </a:lvl6pPr>
            <a:lvl7pPr lvl="6">
              <a:buNone/>
              <a:defRPr sz="1300">
                <a:solidFill>
                  <a:schemeClr val="tx1"/>
                </a:solidFill>
              </a:defRPr>
            </a:lvl7pPr>
            <a:lvl8pPr lvl="7">
              <a:buNone/>
              <a:defRPr sz="1300">
                <a:solidFill>
                  <a:schemeClr val="tx1"/>
                </a:solidFill>
              </a:defRPr>
            </a:lvl8pPr>
            <a:lvl9pPr lvl="8">
              <a:buNone/>
              <a:defRPr sz="1300">
                <a:solidFill>
                  <a:schemeClr val="tx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 Image Cover - 1">
  <p:cSld name="Full Image Cover - 1">
    <p:spTree>
      <p:nvGrpSpPr>
        <p:cNvPr id="53" name="Shape 53"/>
        <p:cNvGrpSpPr/>
        <p:nvPr/>
      </p:nvGrpSpPr>
      <p:grpSpPr>
        <a:xfrm>
          <a:off x="0" y="0"/>
          <a:ext cx="0" cy="0"/>
          <a:chOff x="0" y="0"/>
          <a:chExt cx="0" cy="0"/>
        </a:xfrm>
      </p:grpSpPr>
      <p:pic>
        <p:nvPicPr>
          <p:cNvPr id="54" name="Google Shape;54;p8"/>
          <p:cNvPicPr preferRelativeResize="0"/>
          <p:nvPr/>
        </p:nvPicPr>
        <p:blipFill rotWithShape="1">
          <a:blip r:embed="rId2">
            <a:alphaModFix/>
          </a:blip>
          <a:srcRect b="0" l="0" r="0" t="0"/>
          <a:stretch/>
        </p:blipFill>
        <p:spPr>
          <a:xfrm>
            <a:off x="-22860" y="-12859"/>
            <a:ext cx="9189720" cy="5169218"/>
          </a:xfrm>
          <a:prstGeom prst="rect">
            <a:avLst/>
          </a:prstGeom>
          <a:noFill/>
          <a:ln>
            <a:noFill/>
          </a:ln>
        </p:spPr>
      </p:pic>
      <p:pic>
        <p:nvPicPr>
          <p:cNvPr id="55" name="Google Shape;55;p8"/>
          <p:cNvPicPr preferRelativeResize="0"/>
          <p:nvPr/>
        </p:nvPicPr>
        <p:blipFill rotWithShape="1">
          <a:blip r:embed="rId3">
            <a:alphaModFix/>
          </a:blip>
          <a:srcRect b="0" l="0" r="0" t="0"/>
          <a:stretch/>
        </p:blipFill>
        <p:spPr>
          <a:xfrm>
            <a:off x="6905728" y="4708085"/>
            <a:ext cx="2044700" cy="391539"/>
          </a:xfrm>
          <a:prstGeom prst="rect">
            <a:avLst/>
          </a:prstGeom>
          <a:noFill/>
          <a:ln>
            <a:noFill/>
          </a:ln>
        </p:spPr>
      </p:pic>
      <p:pic>
        <p:nvPicPr>
          <p:cNvPr id="56" name="Google Shape;56;p8" title="Genesis-Logo-Lockup - White-Fixed.png"/>
          <p:cNvPicPr preferRelativeResize="0"/>
          <p:nvPr/>
        </p:nvPicPr>
        <p:blipFill>
          <a:blip r:embed="rId4">
            <a:alphaModFix/>
          </a:blip>
          <a:stretch>
            <a:fillRect/>
          </a:stretch>
        </p:blipFill>
        <p:spPr>
          <a:xfrm>
            <a:off x="5759250" y="2236031"/>
            <a:ext cx="2391450" cy="671438"/>
          </a:xfrm>
          <a:prstGeom prst="rect">
            <a:avLst/>
          </a:prstGeom>
          <a:noFill/>
          <a:ln>
            <a:noFill/>
          </a:ln>
        </p:spPr>
      </p:pic>
      <p:sp>
        <p:nvSpPr>
          <p:cNvPr id="57" name="Google Shape;57;p8"/>
          <p:cNvSpPr txBox="1"/>
          <p:nvPr>
            <p:ph idx="12" type="sldNum"/>
          </p:nvPr>
        </p:nvSpPr>
        <p:spPr>
          <a:xfrm>
            <a:off x="8556784" y="4749851"/>
            <a:ext cx="548700" cy="393600"/>
          </a:xfrm>
          <a:prstGeom prst="rect">
            <a:avLst/>
          </a:prstGeom>
        </p:spPr>
        <p:txBody>
          <a:bodyPr anchorCtr="0" anchor="t" bIns="0" lIns="0" spcFirstLastPara="1" rIns="0" wrap="square" tIns="0">
            <a:noAutofit/>
          </a:bodyPr>
          <a:lstStyle>
            <a:lvl1pPr lvl="0">
              <a:buNone/>
              <a:defRPr sz="1300">
                <a:solidFill>
                  <a:schemeClr val="tx1"/>
                </a:solidFill>
              </a:defRPr>
            </a:lvl1pPr>
            <a:lvl2pPr lvl="1">
              <a:buNone/>
              <a:defRPr sz="1300">
                <a:solidFill>
                  <a:schemeClr val="tx1"/>
                </a:solidFill>
              </a:defRPr>
            </a:lvl2pPr>
            <a:lvl3pPr lvl="2">
              <a:buNone/>
              <a:defRPr sz="1300">
                <a:solidFill>
                  <a:schemeClr val="tx1"/>
                </a:solidFill>
              </a:defRPr>
            </a:lvl3pPr>
            <a:lvl4pPr lvl="3">
              <a:buNone/>
              <a:defRPr sz="1300">
                <a:solidFill>
                  <a:schemeClr val="tx1"/>
                </a:solidFill>
              </a:defRPr>
            </a:lvl4pPr>
            <a:lvl5pPr lvl="4">
              <a:buNone/>
              <a:defRPr sz="1300">
                <a:solidFill>
                  <a:schemeClr val="tx1"/>
                </a:solidFill>
              </a:defRPr>
            </a:lvl5pPr>
            <a:lvl6pPr lvl="5">
              <a:buNone/>
              <a:defRPr sz="1300">
                <a:solidFill>
                  <a:schemeClr val="tx1"/>
                </a:solidFill>
              </a:defRPr>
            </a:lvl6pPr>
            <a:lvl7pPr lvl="6">
              <a:buNone/>
              <a:defRPr sz="1300">
                <a:solidFill>
                  <a:schemeClr val="tx1"/>
                </a:solidFill>
              </a:defRPr>
            </a:lvl7pPr>
            <a:lvl8pPr lvl="7">
              <a:buNone/>
              <a:defRPr sz="1300">
                <a:solidFill>
                  <a:schemeClr val="tx1"/>
                </a:solidFill>
              </a:defRPr>
            </a:lvl8pPr>
            <a:lvl9pPr lvl="8">
              <a:buNone/>
              <a:defRPr sz="1300">
                <a:solidFill>
                  <a:schemeClr val="tx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ing">
  <p:cSld name="Full Image Cover - 2">
    <p:spTree>
      <p:nvGrpSpPr>
        <p:cNvPr id="58" name="Shape 58"/>
        <p:cNvGrpSpPr/>
        <p:nvPr/>
      </p:nvGrpSpPr>
      <p:grpSpPr>
        <a:xfrm>
          <a:off x="0" y="0"/>
          <a:ext cx="0" cy="0"/>
          <a:chOff x="0" y="0"/>
          <a:chExt cx="0" cy="0"/>
        </a:xfrm>
      </p:grpSpPr>
      <p:pic>
        <p:nvPicPr>
          <p:cNvPr id="59" name="Google Shape;59;p9"/>
          <p:cNvPicPr preferRelativeResize="0"/>
          <p:nvPr/>
        </p:nvPicPr>
        <p:blipFill rotWithShape="1">
          <a:blip r:embed="rId2">
            <a:alphaModFix/>
          </a:blip>
          <a:srcRect b="0" l="0" r="0" t="0"/>
          <a:stretch/>
        </p:blipFill>
        <p:spPr>
          <a:xfrm>
            <a:off x="-22860" y="-12859"/>
            <a:ext cx="9189719" cy="5169217"/>
          </a:xfrm>
          <a:prstGeom prst="rect">
            <a:avLst/>
          </a:prstGeom>
          <a:noFill/>
          <a:ln>
            <a:noFill/>
          </a:ln>
        </p:spPr>
      </p:pic>
      <p:pic>
        <p:nvPicPr>
          <p:cNvPr id="60" name="Google Shape;60;p9"/>
          <p:cNvPicPr preferRelativeResize="0"/>
          <p:nvPr/>
        </p:nvPicPr>
        <p:blipFill rotWithShape="1">
          <a:blip r:embed="rId3">
            <a:alphaModFix/>
          </a:blip>
          <a:srcRect b="0" l="0" r="0" t="0"/>
          <a:stretch/>
        </p:blipFill>
        <p:spPr>
          <a:xfrm>
            <a:off x="6905728" y="4708085"/>
            <a:ext cx="2044700" cy="391539"/>
          </a:xfrm>
          <a:prstGeom prst="rect">
            <a:avLst/>
          </a:prstGeom>
          <a:noFill/>
          <a:ln>
            <a:noFill/>
          </a:ln>
        </p:spPr>
      </p:pic>
      <p:sp>
        <p:nvSpPr>
          <p:cNvPr id="61" name="Google Shape;61;p9"/>
          <p:cNvSpPr txBox="1"/>
          <p:nvPr>
            <p:ph type="title"/>
          </p:nvPr>
        </p:nvSpPr>
        <p:spPr>
          <a:xfrm>
            <a:off x="5625875" y="2117600"/>
            <a:ext cx="3499200" cy="895500"/>
          </a:xfrm>
          <a:prstGeom prst="rect">
            <a:avLst/>
          </a:prstGeom>
          <a:noFill/>
          <a:ln>
            <a:noFill/>
          </a:ln>
        </p:spPr>
        <p:txBody>
          <a:bodyPr anchorCtr="0" anchor="ctr" bIns="91425" lIns="91425" spcFirstLastPara="1" rIns="91425" wrap="square" tIns="91425">
            <a:noAutofit/>
          </a:bodyPr>
          <a:lstStyle>
            <a:lvl1pPr lvl="0">
              <a:spcBef>
                <a:spcPts val="0"/>
              </a:spcBef>
              <a:spcAft>
                <a:spcPts val="0"/>
              </a:spcAft>
              <a:buClr>
                <a:schemeClr val="lt1"/>
              </a:buClr>
              <a:buSzPts val="2000"/>
              <a:buNone/>
              <a:defRPr b="1" sz="2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 name="Google Shape;62;p9"/>
          <p:cNvSpPr txBox="1"/>
          <p:nvPr>
            <p:ph idx="12" type="sldNum"/>
          </p:nvPr>
        </p:nvSpPr>
        <p:spPr>
          <a:xfrm>
            <a:off x="8556784" y="4749851"/>
            <a:ext cx="548700" cy="393600"/>
          </a:xfrm>
          <a:prstGeom prst="rect">
            <a:avLst/>
          </a:prstGeom>
        </p:spPr>
        <p:txBody>
          <a:bodyPr anchorCtr="0" anchor="t" bIns="0" lIns="0" spcFirstLastPara="1" rIns="0" wrap="square" tIns="0">
            <a:noAutofit/>
          </a:bodyPr>
          <a:lstStyle>
            <a:lvl1pPr lvl="0">
              <a:buNone/>
              <a:defRPr sz="1300">
                <a:solidFill>
                  <a:schemeClr val="lt1"/>
                </a:solidFill>
              </a:defRPr>
            </a:lvl1pPr>
            <a:lvl2pPr lvl="1">
              <a:buNone/>
              <a:defRPr sz="1300">
                <a:solidFill>
                  <a:schemeClr val="lt1"/>
                </a:solidFill>
              </a:defRPr>
            </a:lvl2pPr>
            <a:lvl3pPr lvl="2">
              <a:buNone/>
              <a:defRPr sz="1300">
                <a:solidFill>
                  <a:schemeClr val="lt1"/>
                </a:solidFill>
              </a:defRPr>
            </a:lvl3pPr>
            <a:lvl4pPr lvl="3">
              <a:buNone/>
              <a:defRPr sz="1300">
                <a:solidFill>
                  <a:schemeClr val="lt1"/>
                </a:solidFill>
              </a:defRPr>
            </a:lvl4pPr>
            <a:lvl5pPr lvl="4">
              <a:buNone/>
              <a:defRPr sz="1300">
                <a:solidFill>
                  <a:schemeClr val="lt1"/>
                </a:solidFill>
              </a:defRPr>
            </a:lvl5pPr>
            <a:lvl6pPr lvl="5">
              <a:buNone/>
              <a:defRPr sz="1300">
                <a:solidFill>
                  <a:schemeClr val="lt1"/>
                </a:solidFill>
              </a:defRPr>
            </a:lvl6pPr>
            <a:lvl7pPr lvl="6">
              <a:buNone/>
              <a:defRPr sz="1300">
                <a:solidFill>
                  <a:schemeClr val="lt1"/>
                </a:solidFill>
              </a:defRPr>
            </a:lvl7pPr>
            <a:lvl8pPr lvl="7">
              <a:buNone/>
              <a:defRPr sz="1300">
                <a:solidFill>
                  <a:schemeClr val="lt1"/>
                </a:solidFill>
              </a:defRPr>
            </a:lvl8pPr>
            <a:lvl9pPr lvl="8">
              <a:buNone/>
              <a:defRPr sz="1300">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with Small Image">
  <p:cSld name="Text with Small Image">
    <p:spTree>
      <p:nvGrpSpPr>
        <p:cNvPr id="63" name="Shape 63"/>
        <p:cNvGrpSpPr/>
        <p:nvPr/>
      </p:nvGrpSpPr>
      <p:grpSpPr>
        <a:xfrm>
          <a:off x="0" y="0"/>
          <a:ext cx="0" cy="0"/>
          <a:chOff x="0" y="0"/>
          <a:chExt cx="0" cy="0"/>
        </a:xfrm>
      </p:grpSpPr>
      <p:pic>
        <p:nvPicPr>
          <p:cNvPr id="64" name="Google Shape;64;p10"/>
          <p:cNvPicPr preferRelativeResize="0"/>
          <p:nvPr/>
        </p:nvPicPr>
        <p:blipFill rotWithShape="1">
          <a:blip r:embed="rId2">
            <a:alphaModFix/>
          </a:blip>
          <a:srcRect b="0" l="0" r="0" t="0"/>
          <a:stretch/>
        </p:blipFill>
        <p:spPr>
          <a:xfrm>
            <a:off x="-22860" y="-12859"/>
            <a:ext cx="9189719" cy="5169217"/>
          </a:xfrm>
          <a:prstGeom prst="rect">
            <a:avLst/>
          </a:prstGeom>
          <a:noFill/>
          <a:ln>
            <a:noFill/>
          </a:ln>
        </p:spPr>
      </p:pic>
      <p:sp>
        <p:nvSpPr>
          <p:cNvPr id="65" name="Google Shape;65;p10"/>
          <p:cNvSpPr txBox="1"/>
          <p:nvPr>
            <p:ph type="title"/>
          </p:nvPr>
        </p:nvSpPr>
        <p:spPr>
          <a:xfrm>
            <a:off x="561264" y="870681"/>
            <a:ext cx="8011200" cy="514500"/>
          </a:xfrm>
          <a:prstGeom prst="rect">
            <a:avLst/>
          </a:prstGeom>
          <a:noFill/>
          <a:ln>
            <a:noFill/>
          </a:ln>
        </p:spPr>
        <p:txBody>
          <a:bodyPr anchorCtr="0" anchor="t" bIns="0" lIns="0" spcFirstLastPara="1" rIns="0" wrap="square" tIns="0">
            <a:noAutofit/>
          </a:bodyPr>
          <a:lstStyle>
            <a:lvl1pPr lvl="0" marR="0" rtl="0" algn="l">
              <a:spcBef>
                <a:spcPts val="0"/>
              </a:spcBef>
              <a:spcAft>
                <a:spcPts val="0"/>
              </a:spcAft>
              <a:buSzPts val="1100"/>
              <a:buNone/>
              <a:defRPr b="1" i="0" sz="2100" u="none" cap="none" strike="noStrike">
                <a:solidFill>
                  <a:srgbClr val="19204C"/>
                </a:solidFill>
                <a:latin typeface="Arial"/>
                <a:ea typeface="Arial"/>
                <a:cs typeface="Arial"/>
                <a:sym typeface="Arial"/>
              </a:defRPr>
            </a:lvl1pPr>
            <a:lvl2pPr lvl="1"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2pPr>
            <a:lvl3pPr lvl="2"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3pPr>
            <a:lvl4pPr lvl="3"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4pPr>
            <a:lvl5pPr lvl="4"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5pPr>
            <a:lvl6pPr lvl="5"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6pPr>
            <a:lvl7pPr lvl="6"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7pPr>
            <a:lvl8pPr lvl="7"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8pPr>
            <a:lvl9pPr lvl="8" marR="0" rtl="0" algn="l">
              <a:spcBef>
                <a:spcPts val="0"/>
              </a:spcBef>
              <a:spcAft>
                <a:spcPts val="0"/>
              </a:spcAft>
              <a:buSzPts val="1100"/>
              <a:buNone/>
              <a:defRPr b="0" i="0" sz="3000" u="none" cap="none" strike="noStrike">
                <a:solidFill>
                  <a:schemeClr val="accent1"/>
                </a:solidFill>
                <a:latin typeface="Arial"/>
                <a:ea typeface="Arial"/>
                <a:cs typeface="Arial"/>
                <a:sym typeface="Arial"/>
              </a:defRPr>
            </a:lvl9pPr>
          </a:lstStyle>
          <a:p/>
        </p:txBody>
      </p:sp>
      <p:sp>
        <p:nvSpPr>
          <p:cNvPr id="66" name="Google Shape;66;p10"/>
          <p:cNvSpPr txBox="1"/>
          <p:nvPr>
            <p:ph idx="1" type="body"/>
          </p:nvPr>
        </p:nvSpPr>
        <p:spPr>
          <a:xfrm>
            <a:off x="571500" y="1597914"/>
            <a:ext cx="3771900" cy="2802600"/>
          </a:xfrm>
          <a:prstGeom prst="rect">
            <a:avLst/>
          </a:prstGeom>
          <a:noFill/>
          <a:ln>
            <a:noFill/>
          </a:ln>
        </p:spPr>
        <p:txBody>
          <a:bodyPr anchorCtr="0" anchor="t" bIns="0" lIns="0" spcFirstLastPara="1" rIns="0" wrap="square" tIns="0">
            <a:noAutofit/>
          </a:bodyPr>
          <a:lstStyle>
            <a:lvl1pPr indent="-228600" lvl="0" marL="457200" marR="0" rtl="0" algn="l">
              <a:spcBef>
                <a:spcPts val="0"/>
              </a:spcBef>
              <a:spcAft>
                <a:spcPts val="0"/>
              </a:spcAft>
              <a:buClr>
                <a:srgbClr val="213E9A"/>
              </a:buClr>
              <a:buSzPts val="1500"/>
              <a:buFont typeface="Arial"/>
              <a:buNone/>
              <a:defRPr b="0" i="0" sz="1500" u="none" cap="none" strike="noStrike">
                <a:solidFill>
                  <a:srgbClr val="595959"/>
                </a:solidFill>
                <a:latin typeface="Arial"/>
                <a:ea typeface="Arial"/>
                <a:cs typeface="Arial"/>
                <a:sym typeface="Arial"/>
              </a:defRPr>
            </a:lvl1pPr>
            <a:lvl2pPr indent="-317500" lvl="1" marL="914400" marR="0" rtl="0" algn="l">
              <a:spcBef>
                <a:spcPts val="900"/>
              </a:spcBef>
              <a:spcAft>
                <a:spcPts val="0"/>
              </a:spcAft>
              <a:buClr>
                <a:srgbClr val="213E9A"/>
              </a:buClr>
              <a:buSzPts val="1400"/>
              <a:buFont typeface="Arial"/>
              <a:buChar char="•"/>
              <a:defRPr b="0" i="0" sz="1400" u="none" cap="none" strike="noStrike">
                <a:solidFill>
                  <a:srgbClr val="595959"/>
                </a:solidFill>
                <a:latin typeface="Arial"/>
                <a:ea typeface="Arial"/>
                <a:cs typeface="Arial"/>
                <a:sym typeface="Arial"/>
              </a:defRPr>
            </a:lvl2pPr>
            <a:lvl3pPr indent="-304800" lvl="2" marL="1371600" marR="0" rtl="0" algn="l">
              <a:spcBef>
                <a:spcPts val="900"/>
              </a:spcBef>
              <a:spcAft>
                <a:spcPts val="0"/>
              </a:spcAft>
              <a:buClr>
                <a:srgbClr val="213E9A"/>
              </a:buClr>
              <a:buSzPts val="1200"/>
              <a:buFont typeface="Arial"/>
              <a:buChar char="•"/>
              <a:defRPr b="0" i="0" sz="1200" u="none" cap="none" strike="noStrike">
                <a:solidFill>
                  <a:srgbClr val="595959"/>
                </a:solidFill>
                <a:latin typeface="Arial"/>
                <a:ea typeface="Arial"/>
                <a:cs typeface="Arial"/>
                <a:sym typeface="Arial"/>
              </a:defRPr>
            </a:lvl3pPr>
            <a:lvl4pPr indent="-298450" lvl="3" marL="1828800" marR="0" rtl="0" algn="l">
              <a:spcBef>
                <a:spcPts val="900"/>
              </a:spcBef>
              <a:spcAft>
                <a:spcPts val="0"/>
              </a:spcAft>
              <a:buClr>
                <a:srgbClr val="213E9A"/>
              </a:buClr>
              <a:buSzPts val="1100"/>
              <a:buFont typeface="Arial"/>
              <a:buChar char="•"/>
              <a:defRPr b="0" i="0" sz="1100" u="none" cap="none" strike="noStrike">
                <a:solidFill>
                  <a:srgbClr val="595959"/>
                </a:solidFill>
                <a:latin typeface="Arial"/>
                <a:ea typeface="Arial"/>
                <a:cs typeface="Arial"/>
                <a:sym typeface="Arial"/>
              </a:defRPr>
            </a:lvl4pPr>
            <a:lvl5pPr indent="-298450" lvl="4" marL="2286000" marR="0" rtl="0" algn="l">
              <a:spcBef>
                <a:spcPts val="900"/>
              </a:spcBef>
              <a:spcAft>
                <a:spcPts val="0"/>
              </a:spcAft>
              <a:buClr>
                <a:srgbClr val="213E9A"/>
              </a:buClr>
              <a:buSzPts val="1100"/>
              <a:buFont typeface="Arial"/>
              <a:buChar char="•"/>
              <a:defRPr b="0" i="0" sz="1100" u="none" cap="none" strike="noStrike">
                <a:solidFill>
                  <a:srgbClr val="595959"/>
                </a:solidFill>
                <a:latin typeface="Arial"/>
                <a:ea typeface="Arial"/>
                <a:cs typeface="Arial"/>
                <a:sym typeface="Arial"/>
              </a:defRPr>
            </a:lvl5pPr>
            <a:lvl6pPr indent="-323850" lvl="5" marL="2743200" marR="0" rtl="0" algn="l">
              <a:spcBef>
                <a:spcPts val="9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67" name="Google Shape;67;p10"/>
          <p:cNvSpPr/>
          <p:nvPr>
            <p:ph idx="2" type="pic"/>
          </p:nvPr>
        </p:nvSpPr>
        <p:spPr>
          <a:xfrm>
            <a:off x="4572000" y="1597914"/>
            <a:ext cx="4000500" cy="2802600"/>
          </a:xfrm>
          <a:prstGeom prst="rect">
            <a:avLst/>
          </a:prstGeom>
          <a:noFill/>
          <a:ln>
            <a:noFill/>
          </a:ln>
        </p:spPr>
      </p:sp>
      <p:pic>
        <p:nvPicPr>
          <p:cNvPr id="68" name="Google Shape;68;p10"/>
          <p:cNvPicPr preferRelativeResize="0"/>
          <p:nvPr/>
        </p:nvPicPr>
        <p:blipFill rotWithShape="1">
          <a:blip r:embed="rId3">
            <a:alphaModFix/>
          </a:blip>
          <a:srcRect b="0" l="0" r="0" t="0"/>
          <a:stretch/>
        </p:blipFill>
        <p:spPr>
          <a:xfrm>
            <a:off x="6915150" y="4703440"/>
            <a:ext cx="2057400" cy="393970"/>
          </a:xfrm>
          <a:prstGeom prst="rect">
            <a:avLst/>
          </a:prstGeom>
          <a:noFill/>
          <a:ln>
            <a:noFill/>
          </a:ln>
        </p:spPr>
      </p:pic>
      <p:pic>
        <p:nvPicPr>
          <p:cNvPr id="69" name="Google Shape;69;p10"/>
          <p:cNvPicPr preferRelativeResize="0"/>
          <p:nvPr/>
        </p:nvPicPr>
        <p:blipFill rotWithShape="1">
          <a:blip r:embed="rId4">
            <a:alphaModFix/>
          </a:blip>
          <a:srcRect b="0" l="0" r="0" t="0"/>
          <a:stretch/>
        </p:blipFill>
        <p:spPr>
          <a:xfrm>
            <a:off x="-34816" y="-8866"/>
            <a:ext cx="9213633" cy="800689"/>
          </a:xfrm>
          <a:prstGeom prst="rect">
            <a:avLst/>
          </a:prstGeom>
          <a:noFill/>
          <a:ln>
            <a:noFill/>
          </a:ln>
        </p:spPr>
      </p:pic>
      <p:sp>
        <p:nvSpPr>
          <p:cNvPr id="70" name="Google Shape;70;p10"/>
          <p:cNvSpPr txBox="1"/>
          <p:nvPr>
            <p:ph idx="12" type="sldNum"/>
          </p:nvPr>
        </p:nvSpPr>
        <p:spPr>
          <a:xfrm>
            <a:off x="171450" y="4857751"/>
            <a:ext cx="2286000" cy="183300"/>
          </a:xfrm>
          <a:prstGeom prst="rect">
            <a:avLst/>
          </a:prstGeom>
          <a:noFill/>
          <a:ln>
            <a:noFill/>
          </a:ln>
        </p:spPr>
        <p:txBody>
          <a:bodyPr anchorCtr="0" anchor="b" bIns="0" lIns="0" spcFirstLastPara="1" rIns="0" wrap="square" tIns="0">
            <a:noAutofit/>
          </a:bodyPr>
          <a:lstStyle>
            <a:lvl1pPr indent="0" lvl="0" marL="0" marR="0" algn="l">
              <a:spcBef>
                <a:spcPts val="0"/>
              </a:spcBef>
              <a:spcAft>
                <a:spcPts val="0"/>
              </a:spcAft>
              <a:buNone/>
              <a:defRPr b="0" i="0" sz="1200" u="none" cap="none" strike="noStrike">
                <a:solidFill>
                  <a:schemeClr val="dk1"/>
                </a:solidFill>
                <a:latin typeface="Arial"/>
                <a:ea typeface="Arial"/>
                <a:cs typeface="Arial"/>
                <a:sym typeface="Arial"/>
              </a:defRPr>
            </a:lvl1pPr>
            <a:lvl2pPr indent="0" lvl="1" marL="0" marR="0" algn="l">
              <a:spcBef>
                <a:spcPts val="0"/>
              </a:spcBef>
              <a:spcAft>
                <a:spcPts val="0"/>
              </a:spcAft>
              <a:buNone/>
              <a:defRPr b="0" i="0" sz="1200" u="none" cap="none" strike="noStrike">
                <a:solidFill>
                  <a:schemeClr val="dk1"/>
                </a:solidFill>
                <a:latin typeface="Arial"/>
                <a:ea typeface="Arial"/>
                <a:cs typeface="Arial"/>
                <a:sym typeface="Arial"/>
              </a:defRPr>
            </a:lvl2pPr>
            <a:lvl3pPr indent="0" lvl="2" marL="0" marR="0" algn="l">
              <a:spcBef>
                <a:spcPts val="0"/>
              </a:spcBef>
              <a:spcAft>
                <a:spcPts val="0"/>
              </a:spcAft>
              <a:buNone/>
              <a:defRPr b="0" i="0" sz="1200" u="none" cap="none" strike="noStrike">
                <a:solidFill>
                  <a:schemeClr val="dk1"/>
                </a:solidFill>
                <a:latin typeface="Arial"/>
                <a:ea typeface="Arial"/>
                <a:cs typeface="Arial"/>
                <a:sym typeface="Arial"/>
              </a:defRPr>
            </a:lvl3pPr>
            <a:lvl4pPr indent="0" lvl="3" marL="0" marR="0" algn="l">
              <a:spcBef>
                <a:spcPts val="0"/>
              </a:spcBef>
              <a:spcAft>
                <a:spcPts val="0"/>
              </a:spcAft>
              <a:buNone/>
              <a:defRPr b="0" i="0" sz="1200" u="none" cap="none" strike="noStrike">
                <a:solidFill>
                  <a:schemeClr val="dk1"/>
                </a:solidFill>
                <a:latin typeface="Arial"/>
                <a:ea typeface="Arial"/>
                <a:cs typeface="Arial"/>
                <a:sym typeface="Arial"/>
              </a:defRPr>
            </a:lvl4pPr>
            <a:lvl5pPr indent="0" lvl="4" marL="0" marR="0" algn="l">
              <a:spcBef>
                <a:spcPts val="0"/>
              </a:spcBef>
              <a:spcAft>
                <a:spcPts val="0"/>
              </a:spcAft>
              <a:buNone/>
              <a:defRPr b="0" i="0" sz="1200" u="none" cap="none" strike="noStrike">
                <a:solidFill>
                  <a:schemeClr val="dk1"/>
                </a:solidFill>
                <a:latin typeface="Arial"/>
                <a:ea typeface="Arial"/>
                <a:cs typeface="Arial"/>
                <a:sym typeface="Arial"/>
              </a:defRPr>
            </a:lvl5pPr>
            <a:lvl6pPr indent="0" lvl="5" marL="0" marR="0" algn="l">
              <a:spcBef>
                <a:spcPts val="0"/>
              </a:spcBef>
              <a:spcAft>
                <a:spcPts val="0"/>
              </a:spcAft>
              <a:buNone/>
              <a:defRPr b="0" i="0" sz="1200" u="none" cap="none" strike="noStrike">
                <a:solidFill>
                  <a:schemeClr val="dk1"/>
                </a:solidFill>
                <a:latin typeface="Arial"/>
                <a:ea typeface="Arial"/>
                <a:cs typeface="Arial"/>
                <a:sym typeface="Arial"/>
              </a:defRPr>
            </a:lvl6pPr>
            <a:lvl7pPr indent="0" lvl="6" marL="0" marR="0" algn="l">
              <a:spcBef>
                <a:spcPts val="0"/>
              </a:spcBef>
              <a:spcAft>
                <a:spcPts val="0"/>
              </a:spcAft>
              <a:buNone/>
              <a:defRPr b="0" i="0" sz="1200" u="none" cap="none" strike="noStrike">
                <a:solidFill>
                  <a:schemeClr val="dk1"/>
                </a:solidFill>
                <a:latin typeface="Arial"/>
                <a:ea typeface="Arial"/>
                <a:cs typeface="Arial"/>
                <a:sym typeface="Arial"/>
              </a:defRPr>
            </a:lvl7pPr>
            <a:lvl8pPr indent="0" lvl="7" marL="0" marR="0" algn="l">
              <a:spcBef>
                <a:spcPts val="0"/>
              </a:spcBef>
              <a:spcAft>
                <a:spcPts val="0"/>
              </a:spcAft>
              <a:buNone/>
              <a:defRPr b="0" i="0" sz="1200" u="none" cap="none" strike="noStrike">
                <a:solidFill>
                  <a:schemeClr val="dk1"/>
                </a:solidFill>
                <a:latin typeface="Arial"/>
                <a:ea typeface="Arial"/>
                <a:cs typeface="Arial"/>
                <a:sym typeface="Arial"/>
              </a:defRPr>
            </a:lvl8pPr>
            <a:lvl9pPr indent="0" lvl="8" marL="0" marR="0" algn="l">
              <a:spcBef>
                <a:spcPts val="0"/>
              </a:spcBef>
              <a:spcAft>
                <a:spcPts val="0"/>
              </a:spcAft>
              <a:buNone/>
              <a:defRPr b="0" i="0" sz="12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cxnSp>
        <p:nvCxnSpPr>
          <p:cNvPr id="71" name="Google Shape;71;p10"/>
          <p:cNvCxnSpPr/>
          <p:nvPr/>
        </p:nvCxnSpPr>
        <p:spPr>
          <a:xfrm>
            <a:off x="6850856" y="4760591"/>
            <a:ext cx="0" cy="274200"/>
          </a:xfrm>
          <a:prstGeom prst="straightConnector1">
            <a:avLst/>
          </a:prstGeom>
          <a:noFill/>
          <a:ln cap="flat" cmpd="sng" w="7150">
            <a:solidFill>
              <a:schemeClr val="dk1"/>
            </a:solidFill>
            <a:prstDash val="solid"/>
            <a:round/>
            <a:headEnd len="sm" w="sm" type="none"/>
            <a:tailEnd len="sm" w="sm" type="none"/>
          </a:ln>
        </p:spPr>
      </p:cxnSp>
      <p:pic>
        <p:nvPicPr>
          <p:cNvPr id="72" name="Google Shape;72;p10"/>
          <p:cNvPicPr preferRelativeResize="0"/>
          <p:nvPr/>
        </p:nvPicPr>
        <p:blipFill rotWithShape="1">
          <a:blip r:embed="rId5">
            <a:alphaModFix/>
          </a:blip>
          <a:srcRect b="0" l="0" r="0" t="0"/>
          <a:stretch/>
        </p:blipFill>
        <p:spPr>
          <a:xfrm>
            <a:off x="5350668" y="4673245"/>
            <a:ext cx="1588245" cy="445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5.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5" Type="http://schemas.openxmlformats.org/officeDocument/2006/relationships/slideLayout" Target="../slideLayouts/slideLayout4.xml"/><Relationship Id="rId19" Type="http://schemas.openxmlformats.org/officeDocument/2006/relationships/theme" Target="../theme/theme2.xml"/><Relationship Id="rId6" Type="http://schemas.openxmlformats.org/officeDocument/2006/relationships/slideLayout" Target="../slideLayouts/slideLayout5.xml"/><Relationship Id="rId18" Type="http://schemas.openxmlformats.org/officeDocument/2006/relationships/slideLayout" Target="../slideLayouts/slideLayout17.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p:nvPr/>
        </p:nvSpPr>
        <p:spPr>
          <a:xfrm>
            <a:off x="0" y="4857750"/>
            <a:ext cx="9144000" cy="2859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7" name="Google Shape;7;p1"/>
          <p:cNvSpPr txBox="1"/>
          <p:nvPr>
            <p:ph idx="12" type="sldNum"/>
          </p:nvPr>
        </p:nvSpPr>
        <p:spPr>
          <a:xfrm>
            <a:off x="6553200" y="4857751"/>
            <a:ext cx="2286000" cy="183300"/>
          </a:xfrm>
          <a:prstGeom prst="rect">
            <a:avLst/>
          </a:prstGeom>
          <a:noFill/>
          <a:ln>
            <a:noFill/>
          </a:ln>
        </p:spPr>
        <p:txBody>
          <a:bodyPr anchorCtr="0" anchor="b" bIns="0" lIns="0" spcFirstLastPara="1" rIns="0" wrap="square" tIns="0">
            <a:noAutofit/>
          </a:bodyPr>
          <a:lstStyle>
            <a:lvl1pPr indent="0" lvl="0" marL="0" marR="0" rtl="0" algn="r">
              <a:spcBef>
                <a:spcPts val="0"/>
              </a:spcBef>
              <a:spcAft>
                <a:spcPts val="0"/>
              </a:spcAft>
              <a:buNone/>
              <a:defRPr b="0" i="0" sz="700" u="none" cap="none" strike="noStrike">
                <a:solidFill>
                  <a:srgbClr val="BFBFBF"/>
                </a:solidFill>
                <a:latin typeface="Arial"/>
                <a:ea typeface="Arial"/>
                <a:cs typeface="Arial"/>
                <a:sym typeface="Arial"/>
              </a:defRPr>
            </a:lvl1pPr>
            <a:lvl2pPr indent="0" lvl="1" marL="0" marR="0" rtl="0" algn="r">
              <a:spcBef>
                <a:spcPts val="0"/>
              </a:spcBef>
              <a:spcAft>
                <a:spcPts val="0"/>
              </a:spcAft>
              <a:buNone/>
              <a:defRPr b="0" i="0" sz="700" u="none" cap="none" strike="noStrike">
                <a:solidFill>
                  <a:srgbClr val="BFBFBF"/>
                </a:solidFill>
                <a:latin typeface="Arial"/>
                <a:ea typeface="Arial"/>
                <a:cs typeface="Arial"/>
                <a:sym typeface="Arial"/>
              </a:defRPr>
            </a:lvl2pPr>
            <a:lvl3pPr indent="0" lvl="2" marL="0" marR="0" rtl="0" algn="r">
              <a:spcBef>
                <a:spcPts val="0"/>
              </a:spcBef>
              <a:spcAft>
                <a:spcPts val="0"/>
              </a:spcAft>
              <a:buNone/>
              <a:defRPr b="0" i="0" sz="700" u="none" cap="none" strike="noStrike">
                <a:solidFill>
                  <a:srgbClr val="BFBFBF"/>
                </a:solidFill>
                <a:latin typeface="Arial"/>
                <a:ea typeface="Arial"/>
                <a:cs typeface="Arial"/>
                <a:sym typeface="Arial"/>
              </a:defRPr>
            </a:lvl3pPr>
            <a:lvl4pPr indent="0" lvl="3" marL="0" marR="0" rtl="0" algn="r">
              <a:spcBef>
                <a:spcPts val="0"/>
              </a:spcBef>
              <a:spcAft>
                <a:spcPts val="0"/>
              </a:spcAft>
              <a:buNone/>
              <a:defRPr b="0" i="0" sz="700" u="none" cap="none" strike="noStrike">
                <a:solidFill>
                  <a:srgbClr val="BFBFBF"/>
                </a:solidFill>
                <a:latin typeface="Arial"/>
                <a:ea typeface="Arial"/>
                <a:cs typeface="Arial"/>
                <a:sym typeface="Arial"/>
              </a:defRPr>
            </a:lvl4pPr>
            <a:lvl5pPr indent="0" lvl="4" marL="0" marR="0" rtl="0" algn="r">
              <a:spcBef>
                <a:spcPts val="0"/>
              </a:spcBef>
              <a:spcAft>
                <a:spcPts val="0"/>
              </a:spcAft>
              <a:buNone/>
              <a:defRPr b="0" i="0" sz="700" u="none" cap="none" strike="noStrike">
                <a:solidFill>
                  <a:srgbClr val="BFBFBF"/>
                </a:solidFill>
                <a:latin typeface="Arial"/>
                <a:ea typeface="Arial"/>
                <a:cs typeface="Arial"/>
                <a:sym typeface="Arial"/>
              </a:defRPr>
            </a:lvl5pPr>
            <a:lvl6pPr indent="0" lvl="5" marL="0" marR="0" rtl="0" algn="r">
              <a:spcBef>
                <a:spcPts val="0"/>
              </a:spcBef>
              <a:spcAft>
                <a:spcPts val="0"/>
              </a:spcAft>
              <a:buNone/>
              <a:defRPr b="0" i="0" sz="700" u="none" cap="none" strike="noStrike">
                <a:solidFill>
                  <a:srgbClr val="BFBFBF"/>
                </a:solidFill>
                <a:latin typeface="Arial"/>
                <a:ea typeface="Arial"/>
                <a:cs typeface="Arial"/>
                <a:sym typeface="Arial"/>
              </a:defRPr>
            </a:lvl6pPr>
            <a:lvl7pPr indent="0" lvl="6" marL="0" marR="0" rtl="0" algn="r">
              <a:spcBef>
                <a:spcPts val="0"/>
              </a:spcBef>
              <a:spcAft>
                <a:spcPts val="0"/>
              </a:spcAft>
              <a:buNone/>
              <a:defRPr b="0" i="0" sz="700" u="none" cap="none" strike="noStrike">
                <a:solidFill>
                  <a:srgbClr val="BFBFBF"/>
                </a:solidFill>
                <a:latin typeface="Arial"/>
                <a:ea typeface="Arial"/>
                <a:cs typeface="Arial"/>
                <a:sym typeface="Arial"/>
              </a:defRPr>
            </a:lvl7pPr>
            <a:lvl8pPr indent="0" lvl="7" marL="0" marR="0" rtl="0" algn="r">
              <a:spcBef>
                <a:spcPts val="0"/>
              </a:spcBef>
              <a:spcAft>
                <a:spcPts val="0"/>
              </a:spcAft>
              <a:buNone/>
              <a:defRPr b="0" i="0" sz="700" u="none" cap="none" strike="noStrike">
                <a:solidFill>
                  <a:srgbClr val="BFBFBF"/>
                </a:solidFill>
                <a:latin typeface="Arial"/>
                <a:ea typeface="Arial"/>
                <a:cs typeface="Arial"/>
                <a:sym typeface="Arial"/>
              </a:defRPr>
            </a:lvl8pPr>
            <a:lvl9pPr indent="0" lvl="8" marL="0" marR="0" rtl="0" algn="r">
              <a:spcBef>
                <a:spcPts val="0"/>
              </a:spcBef>
              <a:spcAft>
                <a:spcPts val="0"/>
              </a:spcAft>
              <a:buNone/>
              <a:defRPr b="0" i="0" sz="700" u="none" cap="none" strike="noStrike">
                <a:solidFill>
                  <a:srgbClr val="BFBFB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8" name="Google Shape;8;p1"/>
          <p:cNvPicPr preferRelativeResize="0"/>
          <p:nvPr/>
        </p:nvPicPr>
        <p:blipFill>
          <a:blip r:embed="rId1">
            <a:alphaModFix/>
          </a:blip>
          <a:stretch>
            <a:fillRect/>
          </a:stretch>
        </p:blipFill>
        <p:spPr>
          <a:xfrm>
            <a:off x="0" y="0"/>
            <a:ext cx="9144003" cy="5143504"/>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 Id="rId3" Type="http://schemas.openxmlformats.org/officeDocument/2006/relationships/image" Target="../media/image3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 Id="rId3" Type="http://schemas.openxmlformats.org/officeDocument/2006/relationships/hyperlink" Target="https://www.youtube.com/watch?v=tbDDYKRFjhk" TargetMode="External"/><Relationship Id="rId4" Type="http://schemas.openxmlformats.org/officeDocument/2006/relationships/hyperlink" Target="https://github.com/jaechang-hits/SciAgent-Skills"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xml"/><Relationship Id="rId3" Type="http://schemas.openxmlformats.org/officeDocument/2006/relationships/image" Target="../media/image16.png"/><Relationship Id="rId4" Type="http://schemas.openxmlformats.org/officeDocument/2006/relationships/image" Target="../media/image15.jpg"/><Relationship Id="rId5"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 Id="rId3" Type="http://schemas.openxmlformats.org/officeDocument/2006/relationships/image" Target="../media/image1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hyperlink" Target="http://drive.google.com/file/d/1d_RFNhy-UMk85IHE4HZ66ur61R7NO4IM/view" TargetMode="External"/><Relationship Id="rId4" Type="http://schemas.openxmlformats.org/officeDocument/2006/relationships/image" Target="../media/image2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2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30.png"/><Relationship Id="rId4" Type="http://schemas.openxmlformats.org/officeDocument/2006/relationships/image" Target="../media/image23.png"/><Relationship Id="rId5" Type="http://schemas.openxmlformats.org/officeDocument/2006/relationships/image" Target="../media/image24.png"/><Relationship Id="rId6" Type="http://schemas.openxmlformats.org/officeDocument/2006/relationships/image" Target="../media/image3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xml"/><Relationship Id="rId3" Type="http://schemas.openxmlformats.org/officeDocument/2006/relationships/image" Target="../media/image1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3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xml"/><Relationship Id="rId3" Type="http://schemas.openxmlformats.org/officeDocument/2006/relationships/image" Target="../media/image22.png"/><Relationship Id="rId4" Type="http://schemas.openxmlformats.org/officeDocument/2006/relationships/image" Target="../media/image15.jpg"/><Relationship Id="rId5" Type="http://schemas.openxmlformats.org/officeDocument/2006/relationships/image" Target="../media/image3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19"/>
          <p:cNvSpPr txBox="1"/>
          <p:nvPr>
            <p:ph type="title"/>
          </p:nvPr>
        </p:nvSpPr>
        <p:spPr>
          <a:xfrm>
            <a:off x="120750" y="1254075"/>
            <a:ext cx="5638500" cy="1227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AI Powered Data Pipelines</a:t>
            </a:r>
            <a:endParaRPr/>
          </a:p>
        </p:txBody>
      </p:sp>
      <p:sp>
        <p:nvSpPr>
          <p:cNvPr id="114" name="Google Shape;114;p19"/>
          <p:cNvSpPr txBox="1"/>
          <p:nvPr>
            <p:ph idx="1" type="subTitle"/>
          </p:nvPr>
        </p:nvSpPr>
        <p:spPr>
          <a:xfrm>
            <a:off x="152925" y="2686850"/>
            <a:ext cx="5606400" cy="1428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Robert Underwood</a:t>
            </a:r>
            <a:endParaRPr/>
          </a:p>
          <a:p>
            <a:pPr indent="0" lvl="0" marL="0" rtl="0" algn="l">
              <a:spcBef>
                <a:spcPts val="0"/>
              </a:spcBef>
              <a:spcAft>
                <a:spcPts val="0"/>
              </a:spcAft>
              <a:buNone/>
            </a:pPr>
            <a:r>
              <a:rPr lang="en"/>
              <a:t>Assistant Computer Scientist</a:t>
            </a:r>
            <a:endParaRPr/>
          </a:p>
          <a:p>
            <a:pPr indent="0" lvl="0" marL="0" rtl="0" algn="l">
              <a:spcBef>
                <a:spcPts val="0"/>
              </a:spcBef>
              <a:spcAft>
                <a:spcPts val="0"/>
              </a:spcAft>
              <a:buNone/>
            </a:pPr>
            <a:r>
              <a:rPr lang="en"/>
              <a:t>Argonne National Laboratory</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Extended Leadership Team</a:t>
            </a:r>
            <a:endParaRPr/>
          </a:p>
          <a:p>
            <a:pPr indent="0" lvl="0" marL="0" rtl="0" algn="l">
              <a:spcBef>
                <a:spcPts val="0"/>
              </a:spcBef>
              <a:spcAft>
                <a:spcPts val="0"/>
              </a:spcAft>
              <a:buNone/>
            </a:pPr>
            <a:r>
              <a:rPr lang="en"/>
              <a:t>Best Practices for Scientific Workflows (BPSW)</a:t>
            </a:r>
            <a:endParaRPr/>
          </a:p>
        </p:txBody>
      </p:sp>
      <p:sp>
        <p:nvSpPr>
          <p:cNvPr id="115" name="Google Shape;115;p19"/>
          <p:cNvSpPr txBox="1"/>
          <p:nvPr>
            <p:ph idx="2" type="body"/>
          </p:nvPr>
        </p:nvSpPr>
        <p:spPr>
          <a:xfrm>
            <a:off x="160975" y="99000"/>
            <a:ext cx="5417100" cy="5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Contributions from: Robert Underwood, Franck Cappello, BPSW Team</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28"/>
          <p:cNvSpPr txBox="1"/>
          <p:nvPr>
            <p:ph type="title"/>
          </p:nvPr>
        </p:nvSpPr>
        <p:spPr>
          <a:xfrm>
            <a:off x="561264" y="870681"/>
            <a:ext cx="8011200" cy="5145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Practice: What Models should I use? Frontier Models</a:t>
            </a:r>
            <a:endParaRPr/>
          </a:p>
        </p:txBody>
      </p:sp>
      <p:sp>
        <p:nvSpPr>
          <p:cNvPr id="226" name="Google Shape;226;p28"/>
          <p:cNvSpPr txBox="1"/>
          <p:nvPr>
            <p:ph idx="1" type="body"/>
          </p:nvPr>
        </p:nvSpPr>
        <p:spPr>
          <a:xfrm>
            <a:off x="610625" y="1237750"/>
            <a:ext cx="7889100" cy="3460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b="1" lang="en" sz="1500"/>
              <a:t>Often m</a:t>
            </a:r>
            <a:r>
              <a:rPr b="1" lang="en" sz="1500"/>
              <a:t>ost capable</a:t>
            </a:r>
            <a:r>
              <a:rPr lang="en" sz="1500"/>
              <a:t> therefore probably a </a:t>
            </a:r>
            <a:r>
              <a:rPr b="1" lang="en" sz="1500"/>
              <a:t>reasonable default.</a:t>
            </a:r>
            <a:endParaRPr b="1" sz="1500"/>
          </a:p>
          <a:p>
            <a:pPr indent="0" lvl="0" marL="0" rtl="0" algn="l">
              <a:spcBef>
                <a:spcPts val="900"/>
              </a:spcBef>
              <a:spcAft>
                <a:spcPts val="0"/>
              </a:spcAft>
              <a:buNone/>
            </a:pPr>
            <a:r>
              <a:rPr b="1" lang="en" sz="1500"/>
              <a:t>Where are things currently? </a:t>
            </a:r>
            <a:r>
              <a:rPr lang="en" sz="1500"/>
              <a:t>(changes every ~2-3 months)</a:t>
            </a:r>
            <a:endParaRPr sz="1500"/>
          </a:p>
          <a:p>
            <a:pPr indent="-323850" lvl="0" marL="457200" rtl="0" algn="l">
              <a:spcBef>
                <a:spcPts val="900"/>
              </a:spcBef>
              <a:spcAft>
                <a:spcPts val="0"/>
              </a:spcAft>
              <a:buSzPts val="1500"/>
              <a:buChar char="•"/>
            </a:pPr>
            <a:r>
              <a:rPr lang="en" sz="1500"/>
              <a:t>Google Gemini -&gt; tends to lead multi-modal analysis, often lowest costs</a:t>
            </a:r>
            <a:endParaRPr sz="1500"/>
          </a:p>
          <a:p>
            <a:pPr indent="-323850" lvl="0" marL="457200" rtl="0" algn="l">
              <a:spcBef>
                <a:spcPts val="0"/>
              </a:spcBef>
              <a:spcAft>
                <a:spcPts val="0"/>
              </a:spcAft>
              <a:buSzPts val="1500"/>
              <a:buChar char="•"/>
            </a:pPr>
            <a:r>
              <a:rPr lang="en" sz="1500"/>
              <a:t>OpenAI -&gt; tends to lead long run reasoning with strong text and code models</a:t>
            </a:r>
            <a:endParaRPr sz="1500"/>
          </a:p>
          <a:p>
            <a:pPr indent="-323850" lvl="0" marL="457200" rtl="0" algn="l">
              <a:spcBef>
                <a:spcPts val="0"/>
              </a:spcBef>
              <a:spcAft>
                <a:spcPts val="0"/>
              </a:spcAft>
              <a:buSzPts val="1500"/>
              <a:buChar char="•"/>
            </a:pPr>
            <a:r>
              <a:rPr lang="en" sz="1500"/>
              <a:t>Anthopic Claude -&gt; tends to lead tool (agentic) use, often highest costs</a:t>
            </a:r>
            <a:endParaRPr sz="1500"/>
          </a:p>
          <a:p>
            <a:pPr indent="0" lvl="0" marL="0" rtl="0" algn="l">
              <a:spcBef>
                <a:spcPts val="900"/>
              </a:spcBef>
              <a:spcAft>
                <a:spcPts val="0"/>
              </a:spcAft>
              <a:buNone/>
            </a:pPr>
            <a:r>
              <a:rPr b="1" lang="en" sz="1500"/>
              <a:t>How to use? </a:t>
            </a:r>
            <a:r>
              <a:rPr lang="en" sz="1500"/>
              <a:t>Vendors </a:t>
            </a:r>
            <a:r>
              <a:rPr lang="en" sz="1500"/>
              <a:t>hosts versions of frontier models certified for CUI or Classified data.</a:t>
            </a:r>
            <a:endParaRPr sz="1500"/>
          </a:p>
          <a:p>
            <a:pPr indent="0" lvl="0" marL="0" rtl="0" algn="l">
              <a:spcBef>
                <a:spcPts val="900"/>
              </a:spcBef>
              <a:spcAft>
                <a:spcPts val="0"/>
              </a:spcAft>
              <a:buNone/>
            </a:pPr>
            <a:r>
              <a:rPr b="1" lang="en" sz="1500"/>
              <a:t>Personal </a:t>
            </a:r>
            <a:r>
              <a:rPr b="1" lang="en" sz="1500"/>
              <a:t>Reccomendation</a:t>
            </a:r>
            <a:r>
              <a:rPr lang="en" sz="1500"/>
              <a:t>: </a:t>
            </a:r>
            <a:endParaRPr sz="1500"/>
          </a:p>
          <a:p>
            <a:pPr indent="-323850" lvl="0" marL="457200" rtl="0" algn="l">
              <a:spcBef>
                <a:spcPts val="900"/>
              </a:spcBef>
              <a:spcAft>
                <a:spcPts val="0"/>
              </a:spcAft>
              <a:buSzPts val="1500"/>
              <a:buChar char="•"/>
            </a:pPr>
            <a:r>
              <a:rPr lang="en" sz="1500"/>
              <a:t>Use a Institution provided endpoint + harness + recent models from ChatGPT or Gemini</a:t>
            </a:r>
            <a:endParaRPr sz="1500"/>
          </a:p>
          <a:p>
            <a:pPr indent="-323850" lvl="0" marL="457200" rtl="0" algn="l">
              <a:spcBef>
                <a:spcPts val="0"/>
              </a:spcBef>
              <a:spcAft>
                <a:spcPts val="0"/>
              </a:spcAft>
              <a:buSzPts val="1500"/>
              <a:buChar char="•"/>
            </a:pPr>
            <a:r>
              <a:rPr lang="en" sz="1500"/>
              <a:t>Write code and test in a vendor agnostic way where possible</a:t>
            </a:r>
            <a:endParaRPr sz="1500"/>
          </a:p>
          <a:p>
            <a:pPr indent="0" lvl="0" marL="0" rtl="0" algn="l">
              <a:spcBef>
                <a:spcPts val="900"/>
              </a:spcBef>
              <a:spcAft>
                <a:spcPts val="900"/>
              </a:spcAft>
              <a:buNone/>
            </a:pPr>
            <a:r>
              <a:t/>
            </a:r>
            <a:endParaRPr sz="15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29"/>
          <p:cNvSpPr txBox="1"/>
          <p:nvPr>
            <p:ph type="title"/>
          </p:nvPr>
        </p:nvSpPr>
        <p:spPr>
          <a:xfrm>
            <a:off x="561264" y="870681"/>
            <a:ext cx="8011200" cy="5145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Practice: </a:t>
            </a:r>
            <a:r>
              <a:rPr lang="en"/>
              <a:t>What Models should I use? Open Models</a:t>
            </a:r>
            <a:endParaRPr/>
          </a:p>
        </p:txBody>
      </p:sp>
      <p:sp>
        <p:nvSpPr>
          <p:cNvPr id="232" name="Google Shape;232;p29"/>
          <p:cNvSpPr txBox="1"/>
          <p:nvPr>
            <p:ph idx="1" type="body"/>
          </p:nvPr>
        </p:nvSpPr>
        <p:spPr>
          <a:xfrm>
            <a:off x="561275" y="1349625"/>
            <a:ext cx="8441100" cy="2802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b="1" lang="en" sz="1400"/>
              <a:t>Advantages</a:t>
            </a:r>
            <a:endParaRPr b="1" sz="1400"/>
          </a:p>
          <a:p>
            <a:pPr indent="-317500" lvl="0" marL="457200" rtl="0" algn="l">
              <a:spcBef>
                <a:spcPts val="900"/>
              </a:spcBef>
              <a:spcAft>
                <a:spcPts val="0"/>
              </a:spcAft>
              <a:buSzPts val="1400"/>
              <a:buChar char="•"/>
            </a:pPr>
            <a:r>
              <a:rPr lang="en" sz="1400"/>
              <a:t>Can be “fine-tuned” for a specific use case (not for faint of heart) with modest improvements for in benchmarks at the same number of parameters.</a:t>
            </a:r>
            <a:endParaRPr sz="1400"/>
          </a:p>
          <a:p>
            <a:pPr indent="-317500" lvl="0" marL="457200" rtl="0" algn="l">
              <a:spcBef>
                <a:spcPts val="0"/>
              </a:spcBef>
              <a:spcAft>
                <a:spcPts val="0"/>
              </a:spcAft>
              <a:buSzPts val="1400"/>
              <a:buChar char="•"/>
            </a:pPr>
            <a:r>
              <a:rPr lang="en" sz="1400"/>
              <a:t>Can be scale on ALCF for very large runs (Aegis) where needed</a:t>
            </a:r>
            <a:endParaRPr sz="1400"/>
          </a:p>
          <a:p>
            <a:pPr indent="-317500" lvl="0" marL="457200" rtl="0" algn="l">
              <a:spcBef>
                <a:spcPts val="0"/>
              </a:spcBef>
              <a:spcAft>
                <a:spcPts val="0"/>
              </a:spcAft>
              <a:buSzPts val="1400"/>
              <a:buChar char="•"/>
            </a:pPr>
            <a:r>
              <a:rPr lang="en" sz="1400"/>
              <a:t>Simpler security and approvals model; nothing leaves your institution.</a:t>
            </a:r>
            <a:endParaRPr sz="1400"/>
          </a:p>
          <a:p>
            <a:pPr indent="0" lvl="0" marL="0" rtl="0" algn="l">
              <a:spcBef>
                <a:spcPts val="900"/>
              </a:spcBef>
              <a:spcAft>
                <a:spcPts val="0"/>
              </a:spcAft>
              <a:buNone/>
            </a:pPr>
            <a:r>
              <a:rPr b="1" lang="en" sz="1400"/>
              <a:t>Weakness</a:t>
            </a:r>
            <a:r>
              <a:rPr lang="en" sz="1400"/>
              <a:t>: often behind frontier models -&gt; longer development cycles</a:t>
            </a:r>
            <a:endParaRPr sz="1400"/>
          </a:p>
          <a:p>
            <a:pPr indent="0" lvl="0" marL="0" rtl="0" algn="l">
              <a:spcBef>
                <a:spcPts val="900"/>
              </a:spcBef>
              <a:spcAft>
                <a:spcPts val="0"/>
              </a:spcAft>
              <a:buNone/>
            </a:pPr>
            <a:r>
              <a:rPr b="1" lang="en" sz="1400"/>
              <a:t>Personal Recommendation</a:t>
            </a:r>
            <a:endParaRPr sz="1400"/>
          </a:p>
          <a:p>
            <a:pPr indent="-317500" lvl="0" marL="457200" rtl="0" algn="l">
              <a:spcBef>
                <a:spcPts val="900"/>
              </a:spcBef>
              <a:spcAft>
                <a:spcPts val="0"/>
              </a:spcAft>
              <a:buSzPts val="1400"/>
              <a:buChar char="•"/>
            </a:pPr>
            <a:r>
              <a:rPr lang="en" sz="1400"/>
              <a:t>Gemini 4 31B(better) / 26-A4B(faster) and GPT-OSS 120B for general use</a:t>
            </a:r>
            <a:endParaRPr sz="1400"/>
          </a:p>
          <a:p>
            <a:pPr indent="-317500" lvl="1" marL="914400" rtl="0" algn="l">
              <a:spcBef>
                <a:spcPts val="0"/>
              </a:spcBef>
              <a:spcAft>
                <a:spcPts val="0"/>
              </a:spcAft>
              <a:buSzPts val="1400"/>
              <a:buChar char="•"/>
            </a:pPr>
            <a:r>
              <a:rPr lang="en" sz="1400"/>
              <a:t>Check Artificial Analysis/Hugging Face/Genesis Leaderboard for Current State of Art</a:t>
            </a:r>
            <a:endParaRPr sz="1400"/>
          </a:p>
          <a:p>
            <a:pPr indent="-317500" lvl="0" marL="457200" rtl="0" algn="l">
              <a:spcBef>
                <a:spcPts val="0"/>
              </a:spcBef>
              <a:spcAft>
                <a:spcPts val="0"/>
              </a:spcAft>
              <a:buSzPts val="1400"/>
              <a:buChar char="•"/>
            </a:pPr>
            <a:r>
              <a:rPr lang="en" sz="1400"/>
              <a:t>Consider specialized models: coding, specific domains (e.g. bio), embedding (Qwen3-Embedding), segmentation (e.g. SAM3), etc… where appropriate</a:t>
            </a:r>
            <a:endParaRPr sz="1400"/>
          </a:p>
          <a:p>
            <a:pPr indent="-317500" lvl="1" marL="914400" rtl="0" algn="l">
              <a:spcBef>
                <a:spcPts val="0"/>
              </a:spcBef>
              <a:spcAft>
                <a:spcPts val="0"/>
              </a:spcAft>
              <a:buSzPts val="1400"/>
              <a:buChar char="•"/>
            </a:pPr>
            <a:r>
              <a:rPr lang="en" sz="1400"/>
              <a:t>Speed vs Cost, Quality on the task, etc…</a:t>
            </a:r>
            <a:endParaRPr sz="1400"/>
          </a:p>
          <a:p>
            <a:pPr indent="-317500" lvl="0" marL="457200" rtl="0" algn="l">
              <a:spcBef>
                <a:spcPts val="0"/>
              </a:spcBef>
              <a:spcAft>
                <a:spcPts val="0"/>
              </a:spcAft>
              <a:buSzPts val="1400"/>
              <a:buChar char="•"/>
            </a:pPr>
            <a:r>
              <a:rPr lang="en" sz="1400"/>
              <a:t>Use  institution provided models for interactive or Aegis for large batch jobs on HPC</a:t>
            </a:r>
            <a:endParaRPr sz="1400"/>
          </a:p>
          <a:p>
            <a:pPr indent="0" lvl="0" marL="0" rtl="0" algn="l">
              <a:spcBef>
                <a:spcPts val="900"/>
              </a:spcBef>
              <a:spcAft>
                <a:spcPts val="900"/>
              </a:spcAft>
              <a:buNone/>
            </a:pPr>
            <a:r>
              <a:t/>
            </a:r>
            <a:endParaRPr sz="14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30"/>
          <p:cNvSpPr txBox="1"/>
          <p:nvPr>
            <p:ph type="title"/>
          </p:nvPr>
        </p:nvSpPr>
        <p:spPr>
          <a:xfrm>
            <a:off x="561264" y="870681"/>
            <a:ext cx="8011200" cy="5145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A Development Process for Data Pipelines</a:t>
            </a:r>
            <a:endParaRPr/>
          </a:p>
        </p:txBody>
      </p:sp>
      <p:grpSp>
        <p:nvGrpSpPr>
          <p:cNvPr id="238" name="Google Shape;238;p30"/>
          <p:cNvGrpSpPr/>
          <p:nvPr/>
        </p:nvGrpSpPr>
        <p:grpSpPr>
          <a:xfrm>
            <a:off x="0" y="1300682"/>
            <a:ext cx="2214600" cy="3217636"/>
            <a:chOff x="0" y="1189989"/>
            <a:chExt cx="2214600" cy="3217636"/>
          </a:xfrm>
        </p:grpSpPr>
        <p:sp>
          <p:nvSpPr>
            <p:cNvPr id="239" name="Google Shape;239;p30"/>
            <p:cNvSpPr/>
            <p:nvPr/>
          </p:nvSpPr>
          <p:spPr>
            <a:xfrm>
              <a:off x="0" y="1189989"/>
              <a:ext cx="2214600" cy="669000"/>
            </a:xfrm>
            <a:prstGeom prst="homePlate">
              <a:avLst>
                <a:gd fmla="val 50000" name="adj"/>
              </a:avLst>
            </a:prstGeom>
            <a:solidFill>
              <a:srgbClr val="801F1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Roboto"/>
                  <a:ea typeface="Roboto"/>
                  <a:cs typeface="Roboto"/>
                  <a:sym typeface="Roboto"/>
                </a:rPr>
                <a:t>Plan</a:t>
              </a:r>
              <a:endParaRPr>
                <a:solidFill>
                  <a:srgbClr val="FFFFFF"/>
                </a:solidFill>
                <a:latin typeface="Roboto"/>
                <a:ea typeface="Roboto"/>
                <a:cs typeface="Roboto"/>
                <a:sym typeface="Roboto"/>
              </a:endParaRPr>
            </a:p>
          </p:txBody>
        </p:sp>
        <p:sp>
          <p:nvSpPr>
            <p:cNvPr id="240" name="Google Shape;240;p30"/>
            <p:cNvSpPr txBox="1"/>
            <p:nvPr/>
          </p:nvSpPr>
          <p:spPr>
            <a:xfrm>
              <a:off x="295050" y="2057125"/>
              <a:ext cx="1624500" cy="2350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100">
                  <a:latin typeface="Roboto"/>
                  <a:ea typeface="Roboto"/>
                  <a:cs typeface="Roboto"/>
                  <a:sym typeface="Roboto"/>
                </a:rPr>
                <a:t>Has someone else done this better?</a:t>
              </a:r>
              <a:endParaRPr sz="1100">
                <a:latin typeface="Roboto"/>
                <a:ea typeface="Roboto"/>
                <a:cs typeface="Roboto"/>
                <a:sym typeface="Roboto"/>
              </a:endParaRPr>
            </a:p>
            <a:p>
              <a:pPr indent="0" lvl="0" marL="0" rtl="0" algn="l">
                <a:lnSpc>
                  <a:spcPct val="115000"/>
                </a:lnSpc>
                <a:spcBef>
                  <a:spcPts val="0"/>
                </a:spcBef>
                <a:spcAft>
                  <a:spcPts val="0"/>
                </a:spcAft>
                <a:buNone/>
              </a:pPr>
              <a:r>
                <a:t/>
              </a:r>
              <a:endParaRPr sz="1100">
                <a:latin typeface="Roboto"/>
                <a:ea typeface="Roboto"/>
                <a:cs typeface="Roboto"/>
                <a:sym typeface="Roboto"/>
              </a:endParaRPr>
            </a:p>
            <a:p>
              <a:pPr indent="0" lvl="0" marL="0" rtl="0" algn="l">
                <a:lnSpc>
                  <a:spcPct val="115000"/>
                </a:lnSpc>
                <a:spcBef>
                  <a:spcPts val="0"/>
                </a:spcBef>
                <a:spcAft>
                  <a:spcPts val="0"/>
                </a:spcAft>
                <a:buNone/>
              </a:pPr>
              <a:r>
                <a:rPr lang="en" sz="1100">
                  <a:latin typeface="Roboto"/>
                  <a:ea typeface="Roboto"/>
                  <a:cs typeface="Roboto"/>
                  <a:sym typeface="Roboto"/>
                </a:rPr>
                <a:t>What do I hope to accomplish with this pipeline?</a:t>
              </a:r>
              <a:endParaRPr sz="1100">
                <a:latin typeface="Roboto"/>
                <a:ea typeface="Roboto"/>
                <a:cs typeface="Roboto"/>
                <a:sym typeface="Roboto"/>
              </a:endParaRPr>
            </a:p>
            <a:p>
              <a:pPr indent="0" lvl="0" marL="0" rtl="0" algn="l">
                <a:lnSpc>
                  <a:spcPct val="115000"/>
                </a:lnSpc>
                <a:spcBef>
                  <a:spcPts val="0"/>
                </a:spcBef>
                <a:spcAft>
                  <a:spcPts val="0"/>
                </a:spcAft>
                <a:buNone/>
              </a:pPr>
              <a:r>
                <a:t/>
              </a:r>
              <a:endParaRPr sz="1100">
                <a:latin typeface="Roboto"/>
                <a:ea typeface="Roboto"/>
                <a:cs typeface="Roboto"/>
                <a:sym typeface="Roboto"/>
              </a:endParaRPr>
            </a:p>
            <a:p>
              <a:pPr indent="0" lvl="0" marL="0" rtl="0" algn="l">
                <a:lnSpc>
                  <a:spcPct val="115000"/>
                </a:lnSpc>
                <a:spcBef>
                  <a:spcPts val="0"/>
                </a:spcBef>
                <a:spcAft>
                  <a:spcPts val="0"/>
                </a:spcAft>
                <a:buNone/>
              </a:pPr>
              <a:r>
                <a:rPr lang="en" sz="1100">
                  <a:latin typeface="Roboto"/>
                  <a:ea typeface="Roboto"/>
                  <a:cs typeface="Roboto"/>
                  <a:sym typeface="Roboto"/>
                </a:rPr>
                <a:t>What are possible approaches?</a:t>
              </a:r>
              <a:endParaRPr sz="1100">
                <a:latin typeface="Roboto"/>
                <a:ea typeface="Roboto"/>
                <a:cs typeface="Roboto"/>
                <a:sym typeface="Roboto"/>
              </a:endParaRPr>
            </a:p>
            <a:p>
              <a:pPr indent="0" lvl="0" marL="0" rtl="0" algn="l">
                <a:lnSpc>
                  <a:spcPct val="115000"/>
                </a:lnSpc>
                <a:spcBef>
                  <a:spcPts val="0"/>
                </a:spcBef>
                <a:spcAft>
                  <a:spcPts val="0"/>
                </a:spcAft>
                <a:buNone/>
              </a:pPr>
              <a:r>
                <a:t/>
              </a:r>
              <a:endParaRPr sz="1100">
                <a:latin typeface="Roboto"/>
                <a:ea typeface="Roboto"/>
                <a:cs typeface="Roboto"/>
                <a:sym typeface="Roboto"/>
              </a:endParaRPr>
            </a:p>
            <a:p>
              <a:pPr indent="0" lvl="0" marL="0" rtl="0" algn="l">
                <a:lnSpc>
                  <a:spcPct val="115000"/>
                </a:lnSpc>
                <a:spcBef>
                  <a:spcPts val="0"/>
                </a:spcBef>
                <a:spcAft>
                  <a:spcPts val="0"/>
                </a:spcAft>
                <a:buNone/>
              </a:pPr>
              <a:r>
                <a:rPr lang="en" sz="1100">
                  <a:latin typeface="Roboto"/>
                  <a:ea typeface="Roboto"/>
                  <a:cs typeface="Roboto"/>
                  <a:sym typeface="Roboto"/>
                </a:rPr>
                <a:t>What are my Ethical and Legal Responsibilies?</a:t>
              </a:r>
              <a:endParaRPr sz="1100">
                <a:latin typeface="Roboto"/>
                <a:ea typeface="Roboto"/>
                <a:cs typeface="Roboto"/>
                <a:sym typeface="Roboto"/>
              </a:endParaRPr>
            </a:p>
          </p:txBody>
        </p:sp>
      </p:grpSp>
      <p:grpSp>
        <p:nvGrpSpPr>
          <p:cNvPr id="241" name="Google Shape;241;p30"/>
          <p:cNvGrpSpPr/>
          <p:nvPr/>
        </p:nvGrpSpPr>
        <p:grpSpPr>
          <a:xfrm>
            <a:off x="1838325" y="1300467"/>
            <a:ext cx="2064000" cy="3217850"/>
            <a:chOff x="1838325" y="1189775"/>
            <a:chExt cx="2064000" cy="3217850"/>
          </a:xfrm>
        </p:grpSpPr>
        <p:sp>
          <p:nvSpPr>
            <p:cNvPr id="242" name="Google Shape;242;p30"/>
            <p:cNvSpPr/>
            <p:nvPr/>
          </p:nvSpPr>
          <p:spPr>
            <a:xfrm>
              <a:off x="1838325" y="1189775"/>
              <a:ext cx="2064000" cy="669000"/>
            </a:xfrm>
            <a:prstGeom prst="chevron">
              <a:avLst>
                <a:gd fmla="val 50000" name="adj"/>
              </a:avLst>
            </a:prstGeom>
            <a:solidFill>
              <a:srgbClr val="A7291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Roboto"/>
                  <a:ea typeface="Roboto"/>
                  <a:cs typeface="Roboto"/>
                  <a:sym typeface="Roboto"/>
                </a:rPr>
                <a:t>Source</a:t>
              </a:r>
              <a:endParaRPr>
                <a:solidFill>
                  <a:srgbClr val="FFFFFF"/>
                </a:solidFill>
                <a:latin typeface="Roboto"/>
                <a:ea typeface="Roboto"/>
                <a:cs typeface="Roboto"/>
                <a:sym typeface="Roboto"/>
              </a:endParaRPr>
            </a:p>
          </p:txBody>
        </p:sp>
        <p:sp>
          <p:nvSpPr>
            <p:cNvPr id="243" name="Google Shape;243;p30"/>
            <p:cNvSpPr txBox="1"/>
            <p:nvPr/>
          </p:nvSpPr>
          <p:spPr>
            <a:xfrm>
              <a:off x="2017250" y="2057125"/>
              <a:ext cx="1624500" cy="2350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100">
                  <a:latin typeface="Roboto"/>
                  <a:ea typeface="Roboto"/>
                  <a:cs typeface="Roboto"/>
                  <a:sym typeface="Roboto"/>
                </a:rPr>
                <a:t>Where and can I find source data?  </a:t>
              </a:r>
              <a:endParaRPr sz="1100">
                <a:latin typeface="Roboto"/>
                <a:ea typeface="Roboto"/>
                <a:cs typeface="Roboto"/>
                <a:sym typeface="Roboto"/>
              </a:endParaRPr>
            </a:p>
            <a:p>
              <a:pPr indent="0" lvl="0" marL="0" rtl="0" algn="l">
                <a:lnSpc>
                  <a:spcPct val="115000"/>
                </a:lnSpc>
                <a:spcBef>
                  <a:spcPts val="0"/>
                </a:spcBef>
                <a:spcAft>
                  <a:spcPts val="0"/>
                </a:spcAft>
                <a:buNone/>
              </a:pPr>
              <a:r>
                <a:t/>
              </a:r>
              <a:endParaRPr sz="1100">
                <a:latin typeface="Roboto"/>
                <a:ea typeface="Roboto"/>
                <a:cs typeface="Roboto"/>
                <a:sym typeface="Roboto"/>
              </a:endParaRPr>
            </a:p>
            <a:p>
              <a:pPr indent="0" lvl="0" marL="0" rtl="0" algn="l">
                <a:lnSpc>
                  <a:spcPct val="115000"/>
                </a:lnSpc>
                <a:spcBef>
                  <a:spcPts val="0"/>
                </a:spcBef>
                <a:spcAft>
                  <a:spcPts val="0"/>
                </a:spcAft>
                <a:buNone/>
              </a:pPr>
              <a:r>
                <a:rPr lang="en" sz="1100">
                  <a:latin typeface="Roboto"/>
                  <a:ea typeface="Roboto"/>
                  <a:cs typeface="Roboto"/>
                  <a:sym typeface="Roboto"/>
                </a:rPr>
                <a:t>Do I need to collect, simulate, extract?</a:t>
              </a:r>
              <a:endParaRPr sz="1100">
                <a:latin typeface="Roboto"/>
                <a:ea typeface="Roboto"/>
                <a:cs typeface="Roboto"/>
                <a:sym typeface="Roboto"/>
              </a:endParaRPr>
            </a:p>
          </p:txBody>
        </p:sp>
      </p:grpSp>
      <p:grpSp>
        <p:nvGrpSpPr>
          <p:cNvPr id="244" name="Google Shape;244;p30"/>
          <p:cNvGrpSpPr/>
          <p:nvPr/>
        </p:nvGrpSpPr>
        <p:grpSpPr>
          <a:xfrm>
            <a:off x="3516750" y="1300467"/>
            <a:ext cx="2064000" cy="3217850"/>
            <a:chOff x="3516750" y="1189775"/>
            <a:chExt cx="2064000" cy="3217850"/>
          </a:xfrm>
        </p:grpSpPr>
        <p:sp>
          <p:nvSpPr>
            <p:cNvPr id="245" name="Google Shape;245;p30"/>
            <p:cNvSpPr/>
            <p:nvPr/>
          </p:nvSpPr>
          <p:spPr>
            <a:xfrm>
              <a:off x="3516750" y="1189775"/>
              <a:ext cx="2064000" cy="669000"/>
            </a:xfrm>
            <a:prstGeom prst="chevron">
              <a:avLst>
                <a:gd fmla="val 50000" name="adj"/>
              </a:avLst>
            </a:prstGeom>
            <a:solidFill>
              <a:srgbClr val="B02B2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Roboto"/>
                  <a:ea typeface="Roboto"/>
                  <a:cs typeface="Roboto"/>
                  <a:sym typeface="Roboto"/>
                </a:rPr>
                <a:t>Pilot</a:t>
              </a:r>
              <a:endParaRPr>
                <a:solidFill>
                  <a:srgbClr val="FFFFFF"/>
                </a:solidFill>
                <a:latin typeface="Roboto"/>
                <a:ea typeface="Roboto"/>
                <a:cs typeface="Roboto"/>
                <a:sym typeface="Roboto"/>
              </a:endParaRPr>
            </a:p>
          </p:txBody>
        </p:sp>
        <p:sp>
          <p:nvSpPr>
            <p:cNvPr id="246" name="Google Shape;246;p30"/>
            <p:cNvSpPr txBox="1"/>
            <p:nvPr/>
          </p:nvSpPr>
          <p:spPr>
            <a:xfrm>
              <a:off x="3739450" y="2057125"/>
              <a:ext cx="1624500" cy="2350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100">
                  <a:latin typeface="Roboto"/>
                  <a:ea typeface="Roboto"/>
                  <a:cs typeface="Roboto"/>
                  <a:sym typeface="Roboto"/>
                </a:rPr>
                <a:t>Avoid costs of iterating at scale, by testing key components </a:t>
              </a:r>
              <a:r>
                <a:rPr b="1" lang="en" sz="1100">
                  <a:latin typeface="Roboto"/>
                  <a:ea typeface="Roboto"/>
                  <a:cs typeface="Roboto"/>
                  <a:sym typeface="Roboto"/>
                </a:rPr>
                <a:t>manually</a:t>
              </a:r>
              <a:r>
                <a:rPr lang="en" sz="1100">
                  <a:latin typeface="Roboto"/>
                  <a:ea typeface="Roboto"/>
                  <a:cs typeface="Roboto"/>
                  <a:sym typeface="Roboto"/>
                </a:rPr>
                <a:t> on a few examples.</a:t>
              </a:r>
              <a:endParaRPr sz="1100">
                <a:latin typeface="Roboto"/>
                <a:ea typeface="Roboto"/>
                <a:cs typeface="Roboto"/>
                <a:sym typeface="Roboto"/>
              </a:endParaRPr>
            </a:p>
            <a:p>
              <a:pPr indent="0" lvl="0" marL="0" rtl="0" algn="l">
                <a:lnSpc>
                  <a:spcPct val="115000"/>
                </a:lnSpc>
                <a:spcBef>
                  <a:spcPts val="0"/>
                </a:spcBef>
                <a:spcAft>
                  <a:spcPts val="0"/>
                </a:spcAft>
                <a:buNone/>
              </a:pPr>
              <a:r>
                <a:t/>
              </a:r>
              <a:endParaRPr sz="1100">
                <a:latin typeface="Roboto"/>
                <a:ea typeface="Roboto"/>
                <a:cs typeface="Roboto"/>
                <a:sym typeface="Roboto"/>
              </a:endParaRPr>
            </a:p>
            <a:p>
              <a:pPr indent="0" lvl="0" marL="0" rtl="0" algn="l">
                <a:lnSpc>
                  <a:spcPct val="115000"/>
                </a:lnSpc>
                <a:spcBef>
                  <a:spcPts val="0"/>
                </a:spcBef>
                <a:spcAft>
                  <a:spcPts val="0"/>
                </a:spcAft>
                <a:buNone/>
              </a:pPr>
              <a:r>
                <a:rPr lang="en" sz="1100">
                  <a:latin typeface="Roboto"/>
                  <a:ea typeface="Roboto"/>
                  <a:cs typeface="Roboto"/>
                  <a:sym typeface="Roboto"/>
                </a:rPr>
                <a:t>How much will it cost?</a:t>
              </a:r>
              <a:endParaRPr sz="1100">
                <a:latin typeface="Roboto"/>
                <a:ea typeface="Roboto"/>
                <a:cs typeface="Roboto"/>
                <a:sym typeface="Roboto"/>
              </a:endParaRPr>
            </a:p>
          </p:txBody>
        </p:sp>
      </p:grpSp>
      <p:grpSp>
        <p:nvGrpSpPr>
          <p:cNvPr id="247" name="Google Shape;247;p30"/>
          <p:cNvGrpSpPr/>
          <p:nvPr/>
        </p:nvGrpSpPr>
        <p:grpSpPr>
          <a:xfrm>
            <a:off x="6874025" y="1300467"/>
            <a:ext cx="2064000" cy="3217850"/>
            <a:chOff x="6874025" y="1189775"/>
            <a:chExt cx="2064000" cy="3217850"/>
          </a:xfrm>
        </p:grpSpPr>
        <p:sp>
          <p:nvSpPr>
            <p:cNvPr id="248" name="Google Shape;248;p30"/>
            <p:cNvSpPr/>
            <p:nvPr/>
          </p:nvSpPr>
          <p:spPr>
            <a:xfrm>
              <a:off x="6874025" y="1189775"/>
              <a:ext cx="2064000" cy="669000"/>
            </a:xfrm>
            <a:prstGeom prst="chevron">
              <a:avLst>
                <a:gd fmla="val 50000" name="adj"/>
              </a:avLst>
            </a:prstGeom>
            <a:solidFill>
              <a:srgbClr val="D8372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Roboto"/>
                  <a:ea typeface="Roboto"/>
                  <a:cs typeface="Roboto"/>
                  <a:sym typeface="Roboto"/>
                </a:rPr>
                <a:t>Scale</a:t>
              </a:r>
              <a:endParaRPr>
                <a:solidFill>
                  <a:srgbClr val="FFFFFF"/>
                </a:solidFill>
                <a:latin typeface="Roboto"/>
                <a:ea typeface="Roboto"/>
                <a:cs typeface="Roboto"/>
                <a:sym typeface="Roboto"/>
              </a:endParaRPr>
            </a:p>
          </p:txBody>
        </p:sp>
        <p:sp>
          <p:nvSpPr>
            <p:cNvPr id="249" name="Google Shape;249;p30"/>
            <p:cNvSpPr txBox="1"/>
            <p:nvPr/>
          </p:nvSpPr>
          <p:spPr>
            <a:xfrm>
              <a:off x="7183850" y="2057125"/>
              <a:ext cx="1624500" cy="2350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100">
                  <a:latin typeface="Roboto"/>
                  <a:ea typeface="Roboto"/>
                  <a:cs typeface="Roboto"/>
                  <a:sym typeface="Roboto"/>
                </a:rPr>
                <a:t>Improve the bandwidth</a:t>
              </a:r>
              <a:endParaRPr sz="1100">
                <a:latin typeface="Roboto"/>
                <a:ea typeface="Roboto"/>
                <a:cs typeface="Roboto"/>
                <a:sym typeface="Roboto"/>
              </a:endParaRPr>
            </a:p>
            <a:p>
              <a:pPr indent="0" lvl="0" marL="0" rtl="0" algn="l">
                <a:lnSpc>
                  <a:spcPct val="115000"/>
                </a:lnSpc>
                <a:spcBef>
                  <a:spcPts val="0"/>
                </a:spcBef>
                <a:spcAft>
                  <a:spcPts val="0"/>
                </a:spcAft>
                <a:buNone/>
              </a:pPr>
              <a:r>
                <a:t/>
              </a:r>
              <a:endParaRPr sz="1100">
                <a:latin typeface="Roboto"/>
                <a:ea typeface="Roboto"/>
                <a:cs typeface="Roboto"/>
                <a:sym typeface="Roboto"/>
              </a:endParaRPr>
            </a:p>
            <a:p>
              <a:pPr indent="0" lvl="0" marL="0" rtl="0" algn="l">
                <a:lnSpc>
                  <a:spcPct val="115000"/>
                </a:lnSpc>
                <a:spcBef>
                  <a:spcPts val="0"/>
                </a:spcBef>
                <a:spcAft>
                  <a:spcPts val="0"/>
                </a:spcAft>
                <a:buNone/>
              </a:pPr>
              <a:r>
                <a:rPr lang="en" sz="1100">
                  <a:latin typeface="Roboto"/>
                  <a:ea typeface="Roboto"/>
                  <a:cs typeface="Roboto"/>
                  <a:sym typeface="Roboto"/>
                </a:rPr>
                <a:t>Improve the quality</a:t>
              </a:r>
              <a:endParaRPr sz="1100">
                <a:latin typeface="Roboto"/>
                <a:ea typeface="Roboto"/>
                <a:cs typeface="Roboto"/>
                <a:sym typeface="Roboto"/>
              </a:endParaRPr>
            </a:p>
            <a:p>
              <a:pPr indent="0" lvl="0" marL="0" rtl="0" algn="l">
                <a:lnSpc>
                  <a:spcPct val="115000"/>
                </a:lnSpc>
                <a:spcBef>
                  <a:spcPts val="0"/>
                </a:spcBef>
                <a:spcAft>
                  <a:spcPts val="0"/>
                </a:spcAft>
                <a:buNone/>
              </a:pPr>
              <a:r>
                <a:t/>
              </a:r>
              <a:endParaRPr sz="1100">
                <a:latin typeface="Roboto"/>
                <a:ea typeface="Roboto"/>
                <a:cs typeface="Roboto"/>
                <a:sym typeface="Roboto"/>
              </a:endParaRPr>
            </a:p>
            <a:p>
              <a:pPr indent="0" lvl="0" marL="0" rtl="0" algn="l">
                <a:lnSpc>
                  <a:spcPct val="115000"/>
                </a:lnSpc>
                <a:spcBef>
                  <a:spcPts val="0"/>
                </a:spcBef>
                <a:spcAft>
                  <a:spcPts val="0"/>
                </a:spcAft>
                <a:buNone/>
              </a:pPr>
              <a:r>
                <a:rPr lang="en" sz="1100">
                  <a:latin typeface="Roboto"/>
                  <a:ea typeface="Roboto"/>
                  <a:cs typeface="Roboto"/>
                  <a:sym typeface="Roboto"/>
                </a:rPr>
                <a:t>Improve the scope</a:t>
              </a:r>
              <a:endParaRPr sz="1100">
                <a:latin typeface="Roboto"/>
                <a:ea typeface="Roboto"/>
                <a:cs typeface="Roboto"/>
                <a:sym typeface="Roboto"/>
              </a:endParaRPr>
            </a:p>
            <a:p>
              <a:pPr indent="0" lvl="0" marL="0" rtl="0" algn="l">
                <a:lnSpc>
                  <a:spcPct val="115000"/>
                </a:lnSpc>
                <a:spcBef>
                  <a:spcPts val="0"/>
                </a:spcBef>
                <a:spcAft>
                  <a:spcPts val="0"/>
                </a:spcAft>
                <a:buNone/>
              </a:pPr>
              <a:r>
                <a:t/>
              </a:r>
              <a:endParaRPr sz="1100">
                <a:latin typeface="Roboto"/>
                <a:ea typeface="Roboto"/>
                <a:cs typeface="Roboto"/>
                <a:sym typeface="Roboto"/>
              </a:endParaRPr>
            </a:p>
            <a:p>
              <a:pPr indent="0" lvl="0" marL="0" rtl="0" algn="l">
                <a:lnSpc>
                  <a:spcPct val="115000"/>
                </a:lnSpc>
                <a:spcBef>
                  <a:spcPts val="0"/>
                </a:spcBef>
                <a:spcAft>
                  <a:spcPts val="0"/>
                </a:spcAft>
                <a:buNone/>
              </a:pPr>
              <a:r>
                <a:rPr lang="en" sz="1100">
                  <a:latin typeface="Roboto"/>
                  <a:ea typeface="Roboto"/>
                  <a:cs typeface="Roboto"/>
                  <a:sym typeface="Roboto"/>
                </a:rPr>
                <a:t>Increase the data  size</a:t>
              </a:r>
              <a:endParaRPr sz="1100">
                <a:latin typeface="Roboto"/>
                <a:ea typeface="Roboto"/>
                <a:cs typeface="Roboto"/>
                <a:sym typeface="Roboto"/>
              </a:endParaRPr>
            </a:p>
            <a:p>
              <a:pPr indent="0" lvl="0" marL="0" rtl="0" algn="l">
                <a:lnSpc>
                  <a:spcPct val="115000"/>
                </a:lnSpc>
                <a:spcBef>
                  <a:spcPts val="0"/>
                </a:spcBef>
                <a:spcAft>
                  <a:spcPts val="0"/>
                </a:spcAft>
                <a:buNone/>
              </a:pPr>
              <a:r>
                <a:t/>
              </a:r>
              <a:endParaRPr sz="1100">
                <a:latin typeface="Roboto"/>
                <a:ea typeface="Roboto"/>
                <a:cs typeface="Roboto"/>
                <a:sym typeface="Roboto"/>
              </a:endParaRPr>
            </a:p>
            <a:p>
              <a:pPr indent="0" lvl="0" marL="0" rtl="0" algn="l">
                <a:lnSpc>
                  <a:spcPct val="115000"/>
                </a:lnSpc>
                <a:spcBef>
                  <a:spcPts val="0"/>
                </a:spcBef>
                <a:spcAft>
                  <a:spcPts val="0"/>
                </a:spcAft>
                <a:buNone/>
              </a:pPr>
              <a:r>
                <a:rPr b="1" lang="en" sz="1100">
                  <a:latin typeface="Roboto"/>
                  <a:ea typeface="Roboto"/>
                  <a:cs typeface="Roboto"/>
                  <a:sym typeface="Roboto"/>
                </a:rPr>
                <a:t>Archive</a:t>
              </a:r>
              <a:r>
                <a:rPr lang="en" sz="1100">
                  <a:latin typeface="Roboto"/>
                  <a:ea typeface="Roboto"/>
                  <a:cs typeface="Roboto"/>
                  <a:sym typeface="Roboto"/>
                </a:rPr>
                <a:t> the data according to FAIR[13] for others to use</a:t>
              </a:r>
              <a:endParaRPr sz="1100">
                <a:latin typeface="Roboto"/>
                <a:ea typeface="Roboto"/>
                <a:cs typeface="Roboto"/>
                <a:sym typeface="Roboto"/>
              </a:endParaRPr>
            </a:p>
          </p:txBody>
        </p:sp>
      </p:grpSp>
      <p:grpSp>
        <p:nvGrpSpPr>
          <p:cNvPr id="250" name="Google Shape;250;p30"/>
          <p:cNvGrpSpPr/>
          <p:nvPr/>
        </p:nvGrpSpPr>
        <p:grpSpPr>
          <a:xfrm>
            <a:off x="5195350" y="1300467"/>
            <a:ext cx="2064000" cy="3217850"/>
            <a:chOff x="5195350" y="1189775"/>
            <a:chExt cx="2064000" cy="3217850"/>
          </a:xfrm>
        </p:grpSpPr>
        <p:sp>
          <p:nvSpPr>
            <p:cNvPr id="251" name="Google Shape;251;p30"/>
            <p:cNvSpPr/>
            <p:nvPr/>
          </p:nvSpPr>
          <p:spPr>
            <a:xfrm>
              <a:off x="5195350" y="1189775"/>
              <a:ext cx="2064000" cy="669000"/>
            </a:xfrm>
            <a:prstGeom prst="chevron">
              <a:avLst>
                <a:gd fmla="val 50000" name="adj"/>
              </a:avLst>
            </a:prstGeom>
            <a:solidFill>
              <a:srgbClr val="BE2F2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Roboto"/>
                  <a:ea typeface="Roboto"/>
                  <a:cs typeface="Roboto"/>
                  <a:sym typeface="Roboto"/>
                </a:rPr>
                <a:t>Evaluate</a:t>
              </a:r>
              <a:endParaRPr>
                <a:solidFill>
                  <a:srgbClr val="FFFFFF"/>
                </a:solidFill>
                <a:latin typeface="Roboto"/>
                <a:ea typeface="Roboto"/>
                <a:cs typeface="Roboto"/>
                <a:sym typeface="Roboto"/>
              </a:endParaRPr>
            </a:p>
          </p:txBody>
        </p:sp>
        <p:sp>
          <p:nvSpPr>
            <p:cNvPr id="252" name="Google Shape;252;p30"/>
            <p:cNvSpPr txBox="1"/>
            <p:nvPr/>
          </p:nvSpPr>
          <p:spPr>
            <a:xfrm>
              <a:off x="5461650" y="2057125"/>
              <a:ext cx="1624500" cy="2350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100">
                  <a:latin typeface="Roboto"/>
                  <a:ea typeface="Roboto"/>
                  <a:cs typeface="Roboto"/>
                  <a:sym typeface="Roboto"/>
                </a:rPr>
                <a:t>Did the pilot produce what you hoped for?</a:t>
              </a:r>
              <a:endParaRPr sz="1100">
                <a:latin typeface="Roboto"/>
                <a:ea typeface="Roboto"/>
                <a:cs typeface="Roboto"/>
                <a:sym typeface="Roboto"/>
              </a:endParaRPr>
            </a:p>
            <a:p>
              <a:pPr indent="0" lvl="0" marL="0" rtl="0" algn="l">
                <a:lnSpc>
                  <a:spcPct val="115000"/>
                </a:lnSpc>
                <a:spcBef>
                  <a:spcPts val="0"/>
                </a:spcBef>
                <a:spcAft>
                  <a:spcPts val="0"/>
                </a:spcAft>
                <a:buNone/>
              </a:pPr>
              <a:r>
                <a:t/>
              </a:r>
              <a:endParaRPr sz="1100">
                <a:latin typeface="Roboto"/>
                <a:ea typeface="Roboto"/>
                <a:cs typeface="Roboto"/>
                <a:sym typeface="Roboto"/>
              </a:endParaRPr>
            </a:p>
            <a:p>
              <a:pPr indent="0" lvl="0" marL="0" rtl="0" algn="l">
                <a:lnSpc>
                  <a:spcPct val="115000"/>
                </a:lnSpc>
                <a:spcBef>
                  <a:spcPts val="0"/>
                </a:spcBef>
                <a:spcAft>
                  <a:spcPts val="0"/>
                </a:spcAft>
                <a:buNone/>
              </a:pPr>
              <a:r>
                <a:rPr lang="en" sz="1100">
                  <a:latin typeface="Roboto"/>
                  <a:ea typeface="Roboto"/>
                  <a:cs typeface="Roboto"/>
                  <a:sym typeface="Roboto"/>
                </a:rPr>
                <a:t>How do you know?</a:t>
              </a:r>
              <a:endParaRPr sz="1100">
                <a:latin typeface="Roboto"/>
                <a:ea typeface="Roboto"/>
                <a:cs typeface="Roboto"/>
                <a:sym typeface="Roboto"/>
              </a:endParaRPr>
            </a:p>
            <a:p>
              <a:pPr indent="0" lvl="0" marL="0" rtl="0" algn="l">
                <a:lnSpc>
                  <a:spcPct val="115000"/>
                </a:lnSpc>
                <a:spcBef>
                  <a:spcPts val="0"/>
                </a:spcBef>
                <a:spcAft>
                  <a:spcPts val="0"/>
                </a:spcAft>
                <a:buNone/>
              </a:pPr>
              <a:r>
                <a:t/>
              </a:r>
              <a:endParaRPr sz="1100">
                <a:latin typeface="Roboto"/>
                <a:ea typeface="Roboto"/>
                <a:cs typeface="Roboto"/>
                <a:sym typeface="Roboto"/>
              </a:endParaRPr>
            </a:p>
            <a:p>
              <a:pPr indent="0" lvl="0" marL="0" rtl="0" algn="l">
                <a:lnSpc>
                  <a:spcPct val="115000"/>
                </a:lnSpc>
                <a:spcBef>
                  <a:spcPts val="0"/>
                </a:spcBef>
                <a:spcAft>
                  <a:spcPts val="0"/>
                </a:spcAft>
                <a:buNone/>
              </a:pPr>
              <a:r>
                <a:rPr lang="en" sz="1100">
                  <a:latin typeface="Roboto"/>
                  <a:ea typeface="Roboto"/>
                  <a:cs typeface="Roboto"/>
                  <a:sym typeface="Roboto"/>
                </a:rPr>
                <a:t>How can I detect if something goes wrong as I scale?</a:t>
              </a:r>
              <a:endParaRPr sz="1100">
                <a:latin typeface="Roboto"/>
                <a:ea typeface="Roboto"/>
                <a:cs typeface="Roboto"/>
                <a:sym typeface="Roboto"/>
              </a:endParaRPr>
            </a:p>
          </p:txBody>
        </p:sp>
      </p:grpSp>
      <p:pic>
        <p:nvPicPr>
          <p:cNvPr id="253" name="Google Shape;253;p30"/>
          <p:cNvPicPr preferRelativeResize="0"/>
          <p:nvPr/>
        </p:nvPicPr>
        <p:blipFill>
          <a:blip r:embed="rId3">
            <a:alphaModFix/>
          </a:blip>
          <a:stretch>
            <a:fillRect/>
          </a:stretch>
        </p:blipFill>
        <p:spPr>
          <a:xfrm>
            <a:off x="2014022" y="3379799"/>
            <a:ext cx="1401424" cy="168252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31"/>
          <p:cNvSpPr txBox="1"/>
          <p:nvPr>
            <p:ph type="title"/>
          </p:nvPr>
        </p:nvSpPr>
        <p:spPr>
          <a:xfrm>
            <a:off x="561276" y="870675"/>
            <a:ext cx="8434200" cy="5145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2200"/>
              <a:t>Example from Scout-CM: Building Linear Process Maps</a:t>
            </a:r>
            <a:endParaRPr sz="2200"/>
          </a:p>
        </p:txBody>
      </p:sp>
      <p:sp>
        <p:nvSpPr>
          <p:cNvPr id="259" name="Google Shape;259;p31"/>
          <p:cNvSpPr txBox="1"/>
          <p:nvPr>
            <p:ph idx="1" type="body"/>
          </p:nvPr>
        </p:nvSpPr>
        <p:spPr>
          <a:xfrm>
            <a:off x="571500" y="1597914"/>
            <a:ext cx="8001000" cy="2802600"/>
          </a:xfrm>
          <a:prstGeom prst="rect">
            <a:avLst/>
          </a:prstGeom>
        </p:spPr>
        <p:txBody>
          <a:bodyPr anchorCtr="0" anchor="t" bIns="0" lIns="0" spcFirstLastPara="1" rIns="0" wrap="square" tIns="0">
            <a:noAutofit/>
          </a:bodyPr>
          <a:lstStyle/>
          <a:p>
            <a:pPr indent="0" lvl="0" marL="0" rtl="0" algn="l">
              <a:spcBef>
                <a:spcPts val="0"/>
              </a:spcBef>
              <a:spcAft>
                <a:spcPts val="900"/>
              </a:spcAft>
              <a:buNone/>
            </a:pPr>
            <a:r>
              <a:t/>
            </a:r>
            <a:endParaRPr/>
          </a:p>
        </p:txBody>
      </p:sp>
      <p:grpSp>
        <p:nvGrpSpPr>
          <p:cNvPr id="260" name="Google Shape;260;p31"/>
          <p:cNvGrpSpPr/>
          <p:nvPr/>
        </p:nvGrpSpPr>
        <p:grpSpPr>
          <a:xfrm>
            <a:off x="0" y="1300682"/>
            <a:ext cx="2214600" cy="3217636"/>
            <a:chOff x="0" y="1189989"/>
            <a:chExt cx="2214600" cy="3217636"/>
          </a:xfrm>
        </p:grpSpPr>
        <p:sp>
          <p:nvSpPr>
            <p:cNvPr id="261" name="Google Shape;261;p31"/>
            <p:cNvSpPr/>
            <p:nvPr/>
          </p:nvSpPr>
          <p:spPr>
            <a:xfrm>
              <a:off x="0" y="1189989"/>
              <a:ext cx="2214600" cy="669000"/>
            </a:xfrm>
            <a:prstGeom prst="homePlate">
              <a:avLst>
                <a:gd fmla="val 50000" name="adj"/>
              </a:avLst>
            </a:prstGeom>
            <a:solidFill>
              <a:srgbClr val="801F1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Roboto"/>
                  <a:ea typeface="Roboto"/>
                  <a:cs typeface="Roboto"/>
                  <a:sym typeface="Roboto"/>
                </a:rPr>
                <a:t>Plan</a:t>
              </a:r>
              <a:endParaRPr>
                <a:solidFill>
                  <a:srgbClr val="FFFFFF"/>
                </a:solidFill>
                <a:latin typeface="Roboto"/>
                <a:ea typeface="Roboto"/>
                <a:cs typeface="Roboto"/>
                <a:sym typeface="Roboto"/>
              </a:endParaRPr>
            </a:p>
          </p:txBody>
        </p:sp>
        <p:sp>
          <p:nvSpPr>
            <p:cNvPr id="262" name="Google Shape;262;p31"/>
            <p:cNvSpPr txBox="1"/>
            <p:nvPr/>
          </p:nvSpPr>
          <p:spPr>
            <a:xfrm>
              <a:off x="295050" y="2057125"/>
              <a:ext cx="1624500" cy="2350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100">
                  <a:latin typeface="Roboto"/>
                  <a:ea typeface="Roboto"/>
                  <a:cs typeface="Roboto"/>
                  <a:sym typeface="Roboto"/>
                </a:rPr>
                <a:t>Pre-existing: Not in AI-ready machine readable format</a:t>
              </a:r>
              <a:endParaRPr sz="1100">
                <a:latin typeface="Roboto"/>
                <a:ea typeface="Roboto"/>
                <a:cs typeface="Roboto"/>
                <a:sym typeface="Roboto"/>
              </a:endParaRPr>
            </a:p>
            <a:p>
              <a:pPr indent="0" lvl="0" marL="0" rtl="0" algn="l">
                <a:lnSpc>
                  <a:spcPct val="115000"/>
                </a:lnSpc>
                <a:spcBef>
                  <a:spcPts val="0"/>
                </a:spcBef>
                <a:spcAft>
                  <a:spcPts val="0"/>
                </a:spcAft>
                <a:buNone/>
              </a:pPr>
              <a:r>
                <a:t/>
              </a:r>
              <a:endParaRPr sz="1100">
                <a:latin typeface="Roboto"/>
                <a:ea typeface="Roboto"/>
                <a:cs typeface="Roboto"/>
                <a:sym typeface="Roboto"/>
              </a:endParaRPr>
            </a:p>
            <a:p>
              <a:pPr indent="0" lvl="0" marL="0" rtl="0" algn="l">
                <a:lnSpc>
                  <a:spcPct val="115000"/>
                </a:lnSpc>
                <a:spcBef>
                  <a:spcPts val="0"/>
                </a:spcBef>
                <a:spcAft>
                  <a:spcPts val="0"/>
                </a:spcAft>
                <a:buNone/>
              </a:pPr>
              <a:r>
                <a:rPr lang="en" sz="1100">
                  <a:latin typeface="Roboto"/>
                  <a:ea typeface="Roboto"/>
                  <a:cs typeface="Roboto"/>
                  <a:sym typeface="Roboto"/>
                </a:rPr>
                <a:t>Goal: Understand flow of critical minerals in the economy</a:t>
              </a:r>
              <a:endParaRPr sz="1100">
                <a:latin typeface="Roboto"/>
                <a:ea typeface="Roboto"/>
                <a:cs typeface="Roboto"/>
                <a:sym typeface="Roboto"/>
              </a:endParaRPr>
            </a:p>
            <a:p>
              <a:pPr indent="0" lvl="0" marL="0" rtl="0" algn="l">
                <a:lnSpc>
                  <a:spcPct val="115000"/>
                </a:lnSpc>
                <a:spcBef>
                  <a:spcPts val="0"/>
                </a:spcBef>
                <a:spcAft>
                  <a:spcPts val="0"/>
                </a:spcAft>
                <a:buNone/>
              </a:pPr>
              <a:r>
                <a:t/>
              </a:r>
              <a:endParaRPr sz="1100">
                <a:latin typeface="Roboto"/>
                <a:ea typeface="Roboto"/>
                <a:cs typeface="Roboto"/>
                <a:sym typeface="Roboto"/>
              </a:endParaRPr>
            </a:p>
            <a:p>
              <a:pPr indent="0" lvl="0" marL="0" rtl="0" algn="l">
                <a:lnSpc>
                  <a:spcPct val="115000"/>
                </a:lnSpc>
                <a:spcBef>
                  <a:spcPts val="0"/>
                </a:spcBef>
                <a:spcAft>
                  <a:spcPts val="0"/>
                </a:spcAft>
                <a:buNone/>
              </a:pPr>
              <a:r>
                <a:t/>
              </a:r>
              <a:endParaRPr sz="1100">
                <a:latin typeface="Roboto"/>
                <a:ea typeface="Roboto"/>
                <a:cs typeface="Roboto"/>
                <a:sym typeface="Roboto"/>
              </a:endParaRPr>
            </a:p>
            <a:p>
              <a:pPr indent="0" lvl="0" marL="0" rtl="0" algn="l">
                <a:lnSpc>
                  <a:spcPct val="115000"/>
                </a:lnSpc>
                <a:spcBef>
                  <a:spcPts val="0"/>
                </a:spcBef>
                <a:spcAft>
                  <a:spcPts val="0"/>
                </a:spcAft>
                <a:buNone/>
              </a:pPr>
              <a:r>
                <a:rPr lang="en" sz="1100">
                  <a:latin typeface="Roboto"/>
                  <a:ea typeface="Roboto"/>
                  <a:cs typeface="Roboto"/>
                  <a:sym typeface="Roboto"/>
                </a:rPr>
                <a:t>S&amp;T Risk Matrix concerns for outputs of analysis</a:t>
              </a:r>
              <a:endParaRPr sz="1100">
                <a:latin typeface="Roboto"/>
                <a:ea typeface="Roboto"/>
                <a:cs typeface="Roboto"/>
                <a:sym typeface="Roboto"/>
              </a:endParaRPr>
            </a:p>
          </p:txBody>
        </p:sp>
      </p:grpSp>
      <p:grpSp>
        <p:nvGrpSpPr>
          <p:cNvPr id="263" name="Google Shape;263;p31"/>
          <p:cNvGrpSpPr/>
          <p:nvPr/>
        </p:nvGrpSpPr>
        <p:grpSpPr>
          <a:xfrm>
            <a:off x="1838325" y="1300467"/>
            <a:ext cx="2064125" cy="3217858"/>
            <a:chOff x="1838325" y="1189775"/>
            <a:chExt cx="2064125" cy="3217858"/>
          </a:xfrm>
        </p:grpSpPr>
        <p:sp>
          <p:nvSpPr>
            <p:cNvPr id="264" name="Google Shape;264;p31"/>
            <p:cNvSpPr/>
            <p:nvPr/>
          </p:nvSpPr>
          <p:spPr>
            <a:xfrm>
              <a:off x="1838325" y="1189775"/>
              <a:ext cx="2064000" cy="669000"/>
            </a:xfrm>
            <a:prstGeom prst="chevron">
              <a:avLst>
                <a:gd fmla="val 50000" name="adj"/>
              </a:avLst>
            </a:prstGeom>
            <a:solidFill>
              <a:srgbClr val="A7291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Roboto"/>
                  <a:ea typeface="Roboto"/>
                  <a:cs typeface="Roboto"/>
                  <a:sym typeface="Roboto"/>
                </a:rPr>
                <a:t>Source</a:t>
              </a:r>
              <a:endParaRPr>
                <a:solidFill>
                  <a:srgbClr val="FFFFFF"/>
                </a:solidFill>
                <a:latin typeface="Roboto"/>
                <a:ea typeface="Roboto"/>
                <a:cs typeface="Roboto"/>
                <a:sym typeface="Roboto"/>
              </a:endParaRPr>
            </a:p>
          </p:txBody>
        </p:sp>
        <p:sp>
          <p:nvSpPr>
            <p:cNvPr id="265" name="Google Shape;265;p31"/>
            <p:cNvSpPr txBox="1"/>
            <p:nvPr/>
          </p:nvSpPr>
          <p:spPr>
            <a:xfrm>
              <a:off x="2017250" y="2057133"/>
              <a:ext cx="1885200" cy="2350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100">
                  <a:latin typeface="Roboto"/>
                  <a:ea typeface="Roboto"/>
                  <a:cs typeface="Roboto"/>
                  <a:sym typeface="Roboto"/>
                </a:rPr>
                <a:t>Sources:</a:t>
              </a:r>
              <a:endParaRPr sz="1100">
                <a:latin typeface="Roboto"/>
                <a:ea typeface="Roboto"/>
                <a:cs typeface="Roboto"/>
                <a:sym typeface="Roboto"/>
              </a:endParaRPr>
            </a:p>
            <a:p>
              <a:pPr indent="-298450" lvl="0" marL="457200" rtl="0" algn="l">
                <a:lnSpc>
                  <a:spcPct val="115000"/>
                </a:lnSpc>
                <a:spcBef>
                  <a:spcPts val="0"/>
                </a:spcBef>
                <a:spcAft>
                  <a:spcPts val="0"/>
                </a:spcAft>
                <a:buSzPts val="1100"/>
                <a:buFont typeface="Roboto"/>
                <a:buChar char="●"/>
              </a:pPr>
              <a:r>
                <a:rPr lang="en" sz="1100">
                  <a:latin typeface="Roboto"/>
                  <a:ea typeface="Roboto"/>
                  <a:cs typeface="Roboto"/>
                  <a:sym typeface="Roboto"/>
                </a:rPr>
                <a:t>Scientific Papers</a:t>
              </a:r>
              <a:endParaRPr sz="1100">
                <a:latin typeface="Roboto"/>
                <a:ea typeface="Roboto"/>
                <a:cs typeface="Roboto"/>
                <a:sym typeface="Roboto"/>
              </a:endParaRPr>
            </a:p>
            <a:p>
              <a:pPr indent="-298450" lvl="0" marL="457200" rtl="0" algn="l">
                <a:lnSpc>
                  <a:spcPct val="115000"/>
                </a:lnSpc>
                <a:spcBef>
                  <a:spcPts val="0"/>
                </a:spcBef>
                <a:spcAft>
                  <a:spcPts val="0"/>
                </a:spcAft>
                <a:buSzPts val="1100"/>
                <a:buFont typeface="Roboto"/>
                <a:buChar char="●"/>
              </a:pPr>
              <a:r>
                <a:rPr lang="en" sz="1100">
                  <a:latin typeface="Roboto"/>
                  <a:ea typeface="Roboto"/>
                  <a:cs typeface="Roboto"/>
                  <a:sym typeface="Roboto"/>
                </a:rPr>
                <a:t>Gov’t Databases</a:t>
              </a:r>
              <a:endParaRPr sz="1100">
                <a:latin typeface="Roboto"/>
                <a:ea typeface="Roboto"/>
                <a:cs typeface="Roboto"/>
                <a:sym typeface="Roboto"/>
              </a:endParaRPr>
            </a:p>
            <a:p>
              <a:pPr indent="-298450" lvl="0" marL="457200" rtl="0" algn="l">
                <a:lnSpc>
                  <a:spcPct val="115000"/>
                </a:lnSpc>
                <a:spcBef>
                  <a:spcPts val="0"/>
                </a:spcBef>
                <a:spcAft>
                  <a:spcPts val="0"/>
                </a:spcAft>
                <a:buSzPts val="1100"/>
                <a:buFont typeface="Roboto"/>
                <a:buChar char="●"/>
              </a:pPr>
              <a:r>
                <a:rPr lang="en" sz="1100">
                  <a:latin typeface="Roboto"/>
                  <a:ea typeface="Roboto"/>
                  <a:cs typeface="Roboto"/>
                  <a:sym typeface="Roboto"/>
                </a:rPr>
                <a:t>Standards (HS-6)</a:t>
              </a:r>
              <a:endParaRPr sz="1100">
                <a:latin typeface="Roboto"/>
                <a:ea typeface="Roboto"/>
                <a:cs typeface="Roboto"/>
                <a:sym typeface="Roboto"/>
              </a:endParaRPr>
            </a:p>
            <a:p>
              <a:pPr indent="-298450" lvl="0" marL="457200" rtl="0" algn="l">
                <a:lnSpc>
                  <a:spcPct val="115000"/>
                </a:lnSpc>
                <a:spcBef>
                  <a:spcPts val="0"/>
                </a:spcBef>
                <a:spcAft>
                  <a:spcPts val="0"/>
                </a:spcAft>
                <a:buSzPts val="1100"/>
                <a:buFont typeface="Roboto"/>
                <a:buChar char="●"/>
              </a:pPr>
              <a:r>
                <a:rPr lang="en" sz="1100">
                  <a:latin typeface="Roboto"/>
                  <a:ea typeface="Roboto"/>
                  <a:cs typeface="Roboto"/>
                  <a:sym typeface="Roboto"/>
                </a:rPr>
                <a:t>Economic Data</a:t>
              </a:r>
              <a:endParaRPr sz="1100">
                <a:latin typeface="Roboto"/>
                <a:ea typeface="Roboto"/>
                <a:cs typeface="Roboto"/>
                <a:sym typeface="Roboto"/>
              </a:endParaRPr>
            </a:p>
            <a:p>
              <a:pPr indent="0" lvl="0" marL="0" rtl="0" algn="l">
                <a:lnSpc>
                  <a:spcPct val="115000"/>
                </a:lnSpc>
                <a:spcBef>
                  <a:spcPts val="0"/>
                </a:spcBef>
                <a:spcAft>
                  <a:spcPts val="0"/>
                </a:spcAft>
                <a:buNone/>
              </a:pPr>
              <a:r>
                <a:t/>
              </a:r>
              <a:endParaRPr sz="1100">
                <a:latin typeface="Roboto"/>
                <a:ea typeface="Roboto"/>
                <a:cs typeface="Roboto"/>
                <a:sym typeface="Roboto"/>
              </a:endParaRPr>
            </a:p>
            <a:p>
              <a:pPr indent="0" lvl="0" marL="0" rtl="0" algn="l">
                <a:lnSpc>
                  <a:spcPct val="115000"/>
                </a:lnSpc>
                <a:spcBef>
                  <a:spcPts val="0"/>
                </a:spcBef>
                <a:spcAft>
                  <a:spcPts val="0"/>
                </a:spcAft>
                <a:buNone/>
              </a:pPr>
              <a:r>
                <a:rPr lang="en" sz="1100">
                  <a:latin typeface="Roboto"/>
                  <a:ea typeface="Roboto"/>
                  <a:cs typeface="Roboto"/>
                  <a:sym typeface="Roboto"/>
                </a:rPr>
                <a:t>Wide ranges of formats</a:t>
              </a:r>
              <a:endParaRPr sz="1100">
                <a:latin typeface="Roboto"/>
                <a:ea typeface="Roboto"/>
                <a:cs typeface="Roboto"/>
                <a:sym typeface="Roboto"/>
              </a:endParaRPr>
            </a:p>
            <a:p>
              <a:pPr indent="0" lvl="0" marL="0" rtl="0" algn="l">
                <a:lnSpc>
                  <a:spcPct val="115000"/>
                </a:lnSpc>
                <a:spcBef>
                  <a:spcPts val="0"/>
                </a:spcBef>
                <a:spcAft>
                  <a:spcPts val="0"/>
                </a:spcAft>
                <a:buNone/>
              </a:pPr>
              <a:r>
                <a:t/>
              </a:r>
              <a:endParaRPr sz="1100">
                <a:latin typeface="Roboto"/>
                <a:ea typeface="Roboto"/>
                <a:cs typeface="Roboto"/>
                <a:sym typeface="Roboto"/>
              </a:endParaRPr>
            </a:p>
            <a:p>
              <a:pPr indent="0" lvl="0" marL="0" rtl="0" algn="l">
                <a:lnSpc>
                  <a:spcPct val="115000"/>
                </a:lnSpc>
                <a:spcBef>
                  <a:spcPts val="0"/>
                </a:spcBef>
                <a:spcAft>
                  <a:spcPts val="0"/>
                </a:spcAft>
                <a:buNone/>
              </a:pPr>
              <a:r>
                <a:rPr lang="en" sz="1100">
                  <a:latin typeface="Roboto"/>
                  <a:ea typeface="Roboto"/>
                  <a:cs typeface="Roboto"/>
                  <a:sym typeface="Roboto"/>
                </a:rPr>
                <a:t>Target: Graph</a:t>
              </a:r>
              <a:endParaRPr sz="1100">
                <a:latin typeface="Roboto"/>
                <a:ea typeface="Roboto"/>
                <a:cs typeface="Roboto"/>
                <a:sym typeface="Roboto"/>
              </a:endParaRPr>
            </a:p>
            <a:p>
              <a:pPr indent="0" lvl="0" marL="0" rtl="0" algn="l">
                <a:lnSpc>
                  <a:spcPct val="115000"/>
                </a:lnSpc>
                <a:spcBef>
                  <a:spcPts val="0"/>
                </a:spcBef>
                <a:spcAft>
                  <a:spcPts val="0"/>
                </a:spcAft>
                <a:buNone/>
              </a:pPr>
              <a:r>
                <a:t/>
              </a:r>
              <a:endParaRPr sz="1100">
                <a:latin typeface="Roboto"/>
                <a:ea typeface="Roboto"/>
                <a:cs typeface="Roboto"/>
                <a:sym typeface="Roboto"/>
              </a:endParaRPr>
            </a:p>
          </p:txBody>
        </p:sp>
      </p:grpSp>
      <p:grpSp>
        <p:nvGrpSpPr>
          <p:cNvPr id="266" name="Google Shape;266;p31"/>
          <p:cNvGrpSpPr/>
          <p:nvPr/>
        </p:nvGrpSpPr>
        <p:grpSpPr>
          <a:xfrm>
            <a:off x="3516750" y="1300467"/>
            <a:ext cx="2064000" cy="3217850"/>
            <a:chOff x="3516750" y="1189775"/>
            <a:chExt cx="2064000" cy="3217850"/>
          </a:xfrm>
        </p:grpSpPr>
        <p:sp>
          <p:nvSpPr>
            <p:cNvPr id="267" name="Google Shape;267;p31"/>
            <p:cNvSpPr/>
            <p:nvPr/>
          </p:nvSpPr>
          <p:spPr>
            <a:xfrm>
              <a:off x="3516750" y="1189775"/>
              <a:ext cx="2064000" cy="669000"/>
            </a:xfrm>
            <a:prstGeom prst="chevron">
              <a:avLst>
                <a:gd fmla="val 50000" name="adj"/>
              </a:avLst>
            </a:prstGeom>
            <a:solidFill>
              <a:srgbClr val="B02B2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Roboto"/>
                  <a:ea typeface="Roboto"/>
                  <a:cs typeface="Roboto"/>
                  <a:sym typeface="Roboto"/>
                </a:rPr>
                <a:t>Pilot</a:t>
              </a:r>
              <a:endParaRPr>
                <a:solidFill>
                  <a:srgbClr val="FFFFFF"/>
                </a:solidFill>
                <a:latin typeface="Roboto"/>
                <a:ea typeface="Roboto"/>
                <a:cs typeface="Roboto"/>
                <a:sym typeface="Roboto"/>
              </a:endParaRPr>
            </a:p>
          </p:txBody>
        </p:sp>
        <p:sp>
          <p:nvSpPr>
            <p:cNvPr id="268" name="Google Shape;268;p31"/>
            <p:cNvSpPr txBox="1"/>
            <p:nvPr/>
          </p:nvSpPr>
          <p:spPr>
            <a:xfrm>
              <a:off x="3739450" y="2057125"/>
              <a:ext cx="1624500" cy="2350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100">
                  <a:latin typeface="Roboto"/>
                  <a:ea typeface="Roboto"/>
                  <a:cs typeface="Roboto"/>
                  <a:sym typeface="Roboto"/>
                </a:rPr>
                <a:t>Produce a linear process map for Aluminium</a:t>
              </a:r>
              <a:endParaRPr sz="1100">
                <a:latin typeface="Roboto"/>
                <a:ea typeface="Roboto"/>
                <a:cs typeface="Roboto"/>
                <a:sym typeface="Roboto"/>
              </a:endParaRPr>
            </a:p>
            <a:p>
              <a:pPr indent="0" lvl="0" marL="0" rtl="0" algn="l">
                <a:lnSpc>
                  <a:spcPct val="115000"/>
                </a:lnSpc>
                <a:spcBef>
                  <a:spcPts val="0"/>
                </a:spcBef>
                <a:spcAft>
                  <a:spcPts val="0"/>
                </a:spcAft>
                <a:buNone/>
              </a:pPr>
              <a:r>
                <a:t/>
              </a:r>
              <a:endParaRPr sz="1100">
                <a:latin typeface="Roboto"/>
                <a:ea typeface="Roboto"/>
                <a:cs typeface="Roboto"/>
                <a:sym typeface="Roboto"/>
              </a:endParaRPr>
            </a:p>
            <a:p>
              <a:pPr indent="0" lvl="0" marL="0" rtl="0" algn="l">
                <a:lnSpc>
                  <a:spcPct val="115000"/>
                </a:lnSpc>
                <a:spcBef>
                  <a:spcPts val="0"/>
                </a:spcBef>
                <a:spcAft>
                  <a:spcPts val="0"/>
                </a:spcAft>
                <a:buNone/>
              </a:pPr>
              <a:r>
                <a:rPr lang="en" sz="1100">
                  <a:latin typeface="Roboto"/>
                  <a:ea typeface="Roboto"/>
                  <a:cs typeface="Roboto"/>
                  <a:sym typeface="Roboto"/>
                </a:rPr>
                <a:t>First prototype would have taken over 4.9 days to run</a:t>
              </a:r>
              <a:endParaRPr sz="1100">
                <a:latin typeface="Roboto"/>
                <a:ea typeface="Roboto"/>
                <a:cs typeface="Roboto"/>
                <a:sym typeface="Roboto"/>
              </a:endParaRPr>
            </a:p>
            <a:p>
              <a:pPr indent="0" lvl="0" marL="0" rtl="0" algn="l">
                <a:lnSpc>
                  <a:spcPct val="115000"/>
                </a:lnSpc>
                <a:spcBef>
                  <a:spcPts val="0"/>
                </a:spcBef>
                <a:spcAft>
                  <a:spcPts val="0"/>
                </a:spcAft>
                <a:buNone/>
              </a:pPr>
              <a:r>
                <a:t/>
              </a:r>
              <a:endParaRPr sz="1100">
                <a:latin typeface="Roboto"/>
                <a:ea typeface="Roboto"/>
                <a:cs typeface="Roboto"/>
                <a:sym typeface="Roboto"/>
              </a:endParaRPr>
            </a:p>
            <a:p>
              <a:pPr indent="0" lvl="0" marL="0" rtl="0" algn="l">
                <a:lnSpc>
                  <a:spcPct val="115000"/>
                </a:lnSpc>
                <a:spcBef>
                  <a:spcPts val="0"/>
                </a:spcBef>
                <a:spcAft>
                  <a:spcPts val="0"/>
                </a:spcAft>
                <a:buNone/>
              </a:pPr>
              <a:r>
                <a:t/>
              </a:r>
              <a:endParaRPr sz="1100">
                <a:latin typeface="Roboto"/>
                <a:ea typeface="Roboto"/>
                <a:cs typeface="Roboto"/>
                <a:sym typeface="Roboto"/>
              </a:endParaRPr>
            </a:p>
          </p:txBody>
        </p:sp>
      </p:grpSp>
      <p:grpSp>
        <p:nvGrpSpPr>
          <p:cNvPr id="269" name="Google Shape;269;p31"/>
          <p:cNvGrpSpPr/>
          <p:nvPr/>
        </p:nvGrpSpPr>
        <p:grpSpPr>
          <a:xfrm>
            <a:off x="6874025" y="1300467"/>
            <a:ext cx="2121525" cy="3217858"/>
            <a:chOff x="6874025" y="1189775"/>
            <a:chExt cx="2121525" cy="3217858"/>
          </a:xfrm>
        </p:grpSpPr>
        <p:sp>
          <p:nvSpPr>
            <p:cNvPr id="270" name="Google Shape;270;p31"/>
            <p:cNvSpPr/>
            <p:nvPr/>
          </p:nvSpPr>
          <p:spPr>
            <a:xfrm>
              <a:off x="6874025" y="1189775"/>
              <a:ext cx="2064000" cy="669000"/>
            </a:xfrm>
            <a:prstGeom prst="chevron">
              <a:avLst>
                <a:gd fmla="val 50000" name="adj"/>
              </a:avLst>
            </a:prstGeom>
            <a:solidFill>
              <a:srgbClr val="D8372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Roboto"/>
                  <a:ea typeface="Roboto"/>
                  <a:cs typeface="Roboto"/>
                  <a:sym typeface="Roboto"/>
                </a:rPr>
                <a:t>Scale</a:t>
              </a:r>
              <a:endParaRPr>
                <a:solidFill>
                  <a:srgbClr val="FFFFFF"/>
                </a:solidFill>
                <a:latin typeface="Roboto"/>
                <a:ea typeface="Roboto"/>
                <a:cs typeface="Roboto"/>
                <a:sym typeface="Roboto"/>
              </a:endParaRPr>
            </a:p>
          </p:txBody>
        </p:sp>
        <p:sp>
          <p:nvSpPr>
            <p:cNvPr id="271" name="Google Shape;271;p31"/>
            <p:cNvSpPr txBox="1"/>
            <p:nvPr/>
          </p:nvSpPr>
          <p:spPr>
            <a:xfrm>
              <a:off x="7183850" y="2057133"/>
              <a:ext cx="1811700" cy="2350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100">
                  <a:latin typeface="Roboto"/>
                  <a:ea typeface="Roboto"/>
                  <a:cs typeface="Roboto"/>
                  <a:sym typeface="Roboto"/>
                </a:rPr>
                <a:t>Some things we did:</a:t>
              </a:r>
              <a:endParaRPr sz="1100">
                <a:latin typeface="Roboto"/>
                <a:ea typeface="Roboto"/>
                <a:cs typeface="Roboto"/>
                <a:sym typeface="Roboto"/>
              </a:endParaRPr>
            </a:p>
            <a:p>
              <a:pPr indent="-298450" lvl="0" marL="457200" rtl="0" algn="l">
                <a:lnSpc>
                  <a:spcPct val="115000"/>
                </a:lnSpc>
                <a:spcBef>
                  <a:spcPts val="0"/>
                </a:spcBef>
                <a:spcAft>
                  <a:spcPts val="0"/>
                </a:spcAft>
                <a:buSzPts val="1100"/>
                <a:buFont typeface="Roboto"/>
                <a:buChar char="●"/>
              </a:pPr>
              <a:r>
                <a:rPr lang="en" sz="1100">
                  <a:latin typeface="Roboto"/>
                  <a:ea typeface="Roboto"/>
                  <a:cs typeface="Roboto"/>
                  <a:sym typeface="Roboto"/>
                </a:rPr>
                <a:t>Split AI vs non-AI work, saving AI for hard cases</a:t>
              </a:r>
              <a:endParaRPr sz="1100">
                <a:latin typeface="Roboto"/>
                <a:ea typeface="Roboto"/>
                <a:cs typeface="Roboto"/>
                <a:sym typeface="Roboto"/>
              </a:endParaRPr>
            </a:p>
            <a:p>
              <a:pPr indent="-298450" lvl="0" marL="457200" rtl="0" algn="l">
                <a:lnSpc>
                  <a:spcPct val="115000"/>
                </a:lnSpc>
                <a:spcBef>
                  <a:spcPts val="0"/>
                </a:spcBef>
                <a:spcAft>
                  <a:spcPts val="0"/>
                </a:spcAft>
                <a:buSzPts val="1100"/>
                <a:buFont typeface="Roboto"/>
                <a:buChar char="●"/>
              </a:pPr>
              <a:r>
                <a:rPr lang="en" sz="1100">
                  <a:latin typeface="Roboto"/>
                  <a:ea typeface="Roboto"/>
                  <a:cs typeface="Roboto"/>
                  <a:sym typeface="Roboto"/>
                </a:rPr>
                <a:t>Model choice optimized</a:t>
              </a:r>
              <a:endParaRPr sz="1100">
                <a:latin typeface="Roboto"/>
                <a:ea typeface="Roboto"/>
                <a:cs typeface="Roboto"/>
                <a:sym typeface="Roboto"/>
              </a:endParaRPr>
            </a:p>
            <a:p>
              <a:pPr indent="-298450" lvl="0" marL="457200" rtl="0" algn="l">
                <a:lnSpc>
                  <a:spcPct val="115000"/>
                </a:lnSpc>
                <a:spcBef>
                  <a:spcPts val="0"/>
                </a:spcBef>
                <a:spcAft>
                  <a:spcPts val="0"/>
                </a:spcAft>
                <a:buSzPts val="1100"/>
                <a:buFont typeface="Roboto"/>
                <a:buChar char="●"/>
              </a:pPr>
              <a:r>
                <a:rPr lang="en" sz="1100">
                  <a:latin typeface="Roboto"/>
                  <a:ea typeface="Roboto"/>
                  <a:cs typeface="Roboto"/>
                  <a:sym typeface="Roboto"/>
                </a:rPr>
                <a:t>Checkpointing</a:t>
              </a:r>
              <a:endParaRPr sz="1100">
                <a:latin typeface="Roboto"/>
                <a:ea typeface="Roboto"/>
                <a:cs typeface="Roboto"/>
                <a:sym typeface="Roboto"/>
              </a:endParaRPr>
            </a:p>
            <a:p>
              <a:pPr indent="0" lvl="0" marL="0" rtl="0" algn="l">
                <a:lnSpc>
                  <a:spcPct val="115000"/>
                </a:lnSpc>
                <a:spcBef>
                  <a:spcPts val="0"/>
                </a:spcBef>
                <a:spcAft>
                  <a:spcPts val="0"/>
                </a:spcAft>
                <a:buNone/>
              </a:pPr>
              <a:r>
                <a:t/>
              </a:r>
              <a:endParaRPr sz="1100">
                <a:latin typeface="Roboto"/>
                <a:ea typeface="Roboto"/>
                <a:cs typeface="Roboto"/>
                <a:sym typeface="Roboto"/>
              </a:endParaRPr>
            </a:p>
            <a:p>
              <a:pPr indent="0" lvl="0" marL="0" rtl="0" algn="l">
                <a:lnSpc>
                  <a:spcPct val="115000"/>
                </a:lnSpc>
                <a:spcBef>
                  <a:spcPts val="0"/>
                </a:spcBef>
                <a:spcAft>
                  <a:spcPts val="0"/>
                </a:spcAft>
                <a:buNone/>
              </a:pPr>
              <a:r>
                <a:rPr lang="en" sz="1100">
                  <a:latin typeface="Roboto"/>
                  <a:ea typeface="Roboto"/>
                  <a:cs typeface="Roboto"/>
                  <a:sym typeface="Roboto"/>
                </a:rPr>
                <a:t>Now at ~30 min/run</a:t>
              </a:r>
              <a:endParaRPr sz="1100">
                <a:latin typeface="Roboto"/>
                <a:ea typeface="Roboto"/>
                <a:cs typeface="Roboto"/>
                <a:sym typeface="Roboto"/>
              </a:endParaRPr>
            </a:p>
            <a:p>
              <a:pPr indent="0" lvl="0" marL="0" rtl="0" algn="l">
                <a:lnSpc>
                  <a:spcPct val="115000"/>
                </a:lnSpc>
                <a:spcBef>
                  <a:spcPts val="0"/>
                </a:spcBef>
                <a:spcAft>
                  <a:spcPts val="0"/>
                </a:spcAft>
                <a:buNone/>
              </a:pPr>
              <a:r>
                <a:t/>
              </a:r>
              <a:endParaRPr sz="1100">
                <a:latin typeface="Roboto"/>
                <a:ea typeface="Roboto"/>
                <a:cs typeface="Roboto"/>
                <a:sym typeface="Roboto"/>
              </a:endParaRPr>
            </a:p>
            <a:p>
              <a:pPr indent="0" lvl="0" marL="0" rtl="0" algn="l">
                <a:lnSpc>
                  <a:spcPct val="115000"/>
                </a:lnSpc>
                <a:spcBef>
                  <a:spcPts val="0"/>
                </a:spcBef>
                <a:spcAft>
                  <a:spcPts val="0"/>
                </a:spcAft>
                <a:buNone/>
              </a:pPr>
              <a:r>
                <a:rPr lang="en" sz="1100">
                  <a:latin typeface="Roboto"/>
                  <a:ea typeface="Roboto"/>
                  <a:cs typeface="Roboto"/>
                  <a:sym typeface="Roboto"/>
                </a:rPr>
                <a:t>Many more </a:t>
              </a:r>
              <a:r>
                <a:rPr lang="en" sz="1100">
                  <a:latin typeface="Roboto"/>
                  <a:ea typeface="Roboto"/>
                  <a:cs typeface="Roboto"/>
                  <a:sym typeface="Roboto"/>
                </a:rPr>
                <a:t>things</a:t>
              </a:r>
              <a:r>
                <a:rPr lang="en" sz="1100">
                  <a:latin typeface="Roboto"/>
                  <a:ea typeface="Roboto"/>
                  <a:cs typeface="Roboto"/>
                  <a:sym typeface="Roboto"/>
                </a:rPr>
                <a:t> to scale and improve</a:t>
              </a:r>
              <a:endParaRPr sz="1100">
                <a:latin typeface="Roboto"/>
                <a:ea typeface="Roboto"/>
                <a:cs typeface="Roboto"/>
                <a:sym typeface="Roboto"/>
              </a:endParaRPr>
            </a:p>
            <a:p>
              <a:pPr indent="0" lvl="0" marL="0" rtl="0" algn="l">
                <a:lnSpc>
                  <a:spcPct val="115000"/>
                </a:lnSpc>
                <a:spcBef>
                  <a:spcPts val="0"/>
                </a:spcBef>
                <a:spcAft>
                  <a:spcPts val="0"/>
                </a:spcAft>
                <a:buNone/>
              </a:pPr>
              <a:r>
                <a:t/>
              </a:r>
              <a:endParaRPr sz="1100">
                <a:latin typeface="Roboto"/>
                <a:ea typeface="Roboto"/>
                <a:cs typeface="Roboto"/>
                <a:sym typeface="Roboto"/>
              </a:endParaRPr>
            </a:p>
            <a:p>
              <a:pPr indent="0" lvl="0" marL="0" rtl="0" algn="l">
                <a:lnSpc>
                  <a:spcPct val="115000"/>
                </a:lnSpc>
                <a:spcBef>
                  <a:spcPts val="0"/>
                </a:spcBef>
                <a:spcAft>
                  <a:spcPts val="0"/>
                </a:spcAft>
                <a:buNone/>
              </a:pPr>
              <a:r>
                <a:t/>
              </a:r>
              <a:endParaRPr sz="1100">
                <a:latin typeface="Roboto"/>
                <a:ea typeface="Roboto"/>
                <a:cs typeface="Roboto"/>
                <a:sym typeface="Roboto"/>
              </a:endParaRPr>
            </a:p>
            <a:p>
              <a:pPr indent="0" lvl="0" marL="0" rtl="0" algn="l">
                <a:lnSpc>
                  <a:spcPct val="115000"/>
                </a:lnSpc>
                <a:spcBef>
                  <a:spcPts val="0"/>
                </a:spcBef>
                <a:spcAft>
                  <a:spcPts val="0"/>
                </a:spcAft>
                <a:buNone/>
              </a:pPr>
              <a:r>
                <a:t/>
              </a:r>
              <a:endParaRPr sz="1100">
                <a:latin typeface="Roboto"/>
                <a:ea typeface="Roboto"/>
                <a:cs typeface="Roboto"/>
                <a:sym typeface="Roboto"/>
              </a:endParaRPr>
            </a:p>
          </p:txBody>
        </p:sp>
      </p:grpSp>
      <p:grpSp>
        <p:nvGrpSpPr>
          <p:cNvPr id="272" name="Google Shape;272;p31"/>
          <p:cNvGrpSpPr/>
          <p:nvPr/>
        </p:nvGrpSpPr>
        <p:grpSpPr>
          <a:xfrm>
            <a:off x="5195350" y="1300467"/>
            <a:ext cx="2064000" cy="3217858"/>
            <a:chOff x="5195350" y="1189775"/>
            <a:chExt cx="2064000" cy="3217858"/>
          </a:xfrm>
        </p:grpSpPr>
        <p:sp>
          <p:nvSpPr>
            <p:cNvPr id="273" name="Google Shape;273;p31"/>
            <p:cNvSpPr/>
            <p:nvPr/>
          </p:nvSpPr>
          <p:spPr>
            <a:xfrm>
              <a:off x="5195350" y="1189775"/>
              <a:ext cx="2064000" cy="669000"/>
            </a:xfrm>
            <a:prstGeom prst="chevron">
              <a:avLst>
                <a:gd fmla="val 50000" name="adj"/>
              </a:avLst>
            </a:prstGeom>
            <a:solidFill>
              <a:srgbClr val="BE2F2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Roboto"/>
                  <a:ea typeface="Roboto"/>
                  <a:cs typeface="Roboto"/>
                  <a:sym typeface="Roboto"/>
                </a:rPr>
                <a:t>Evaluate</a:t>
              </a:r>
              <a:endParaRPr>
                <a:solidFill>
                  <a:srgbClr val="FFFFFF"/>
                </a:solidFill>
                <a:latin typeface="Roboto"/>
                <a:ea typeface="Roboto"/>
                <a:cs typeface="Roboto"/>
                <a:sym typeface="Roboto"/>
              </a:endParaRPr>
            </a:p>
          </p:txBody>
        </p:sp>
        <p:sp>
          <p:nvSpPr>
            <p:cNvPr id="274" name="Google Shape;274;p31"/>
            <p:cNvSpPr txBox="1"/>
            <p:nvPr/>
          </p:nvSpPr>
          <p:spPr>
            <a:xfrm>
              <a:off x="5461650" y="2057133"/>
              <a:ext cx="1733400" cy="2350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100">
                  <a:latin typeface="Roboto"/>
                  <a:ea typeface="Roboto"/>
                  <a:cs typeface="Roboto"/>
                  <a:sym typeface="Roboto"/>
                </a:rPr>
                <a:t>Considering:</a:t>
              </a:r>
              <a:endParaRPr sz="1100">
                <a:latin typeface="Roboto"/>
                <a:ea typeface="Roboto"/>
                <a:cs typeface="Roboto"/>
                <a:sym typeface="Roboto"/>
              </a:endParaRPr>
            </a:p>
            <a:p>
              <a:pPr indent="-298450" lvl="0" marL="457200" rtl="0" algn="l">
                <a:lnSpc>
                  <a:spcPct val="115000"/>
                </a:lnSpc>
                <a:spcBef>
                  <a:spcPts val="0"/>
                </a:spcBef>
                <a:spcAft>
                  <a:spcPts val="0"/>
                </a:spcAft>
                <a:buSzPts val="1100"/>
                <a:buFont typeface="Roboto"/>
                <a:buChar char="●"/>
              </a:pPr>
              <a:r>
                <a:rPr lang="en" sz="1100">
                  <a:latin typeface="Roboto"/>
                  <a:ea typeface="Roboto"/>
                  <a:cs typeface="Roboto"/>
                  <a:sym typeface="Roboto"/>
                </a:rPr>
                <a:t>HS-6 matches correct?</a:t>
              </a:r>
              <a:endParaRPr sz="1100">
                <a:latin typeface="Roboto"/>
                <a:ea typeface="Roboto"/>
                <a:cs typeface="Roboto"/>
                <a:sym typeface="Roboto"/>
              </a:endParaRPr>
            </a:p>
            <a:p>
              <a:pPr indent="-298450" lvl="0" marL="457200" rtl="0" algn="l">
                <a:lnSpc>
                  <a:spcPct val="115000"/>
                </a:lnSpc>
                <a:spcBef>
                  <a:spcPts val="0"/>
                </a:spcBef>
                <a:spcAft>
                  <a:spcPts val="0"/>
                </a:spcAft>
                <a:buSzPts val="1100"/>
                <a:buFont typeface="Roboto"/>
                <a:buChar char="●"/>
              </a:pPr>
              <a:r>
                <a:rPr lang="en" sz="1100">
                  <a:latin typeface="Roboto"/>
                  <a:ea typeface="Roboto"/>
                  <a:cs typeface="Roboto"/>
                  <a:sym typeface="Roboto"/>
                </a:rPr>
                <a:t>Flow matches correct?</a:t>
              </a:r>
              <a:endParaRPr sz="1100">
                <a:latin typeface="Roboto"/>
                <a:ea typeface="Roboto"/>
                <a:cs typeface="Roboto"/>
                <a:sym typeface="Roboto"/>
              </a:endParaRPr>
            </a:p>
            <a:p>
              <a:pPr indent="-298450" lvl="0" marL="457200" rtl="0" algn="l">
                <a:lnSpc>
                  <a:spcPct val="115000"/>
                </a:lnSpc>
                <a:spcBef>
                  <a:spcPts val="0"/>
                </a:spcBef>
                <a:spcAft>
                  <a:spcPts val="0"/>
                </a:spcAft>
                <a:buSzPts val="1100"/>
                <a:buFont typeface="Roboto"/>
                <a:buChar char="●"/>
              </a:pPr>
              <a:r>
                <a:rPr lang="en" sz="1100">
                  <a:latin typeface="Roboto"/>
                  <a:ea typeface="Roboto"/>
                  <a:cs typeface="Roboto"/>
                  <a:sym typeface="Roboto"/>
                </a:rPr>
                <a:t>Is it scaleable?</a:t>
              </a:r>
              <a:endParaRPr sz="1100">
                <a:latin typeface="Roboto"/>
                <a:ea typeface="Roboto"/>
                <a:cs typeface="Roboto"/>
                <a:sym typeface="Roboto"/>
              </a:endParaRPr>
            </a:p>
            <a:p>
              <a:pPr indent="0" lvl="0" marL="0" rtl="0" algn="l">
                <a:lnSpc>
                  <a:spcPct val="115000"/>
                </a:lnSpc>
                <a:spcBef>
                  <a:spcPts val="0"/>
                </a:spcBef>
                <a:spcAft>
                  <a:spcPts val="0"/>
                </a:spcAft>
                <a:buNone/>
              </a:pPr>
              <a:r>
                <a:t/>
              </a:r>
              <a:endParaRPr sz="1100">
                <a:latin typeface="Roboto"/>
                <a:ea typeface="Roboto"/>
                <a:cs typeface="Roboto"/>
                <a:sym typeface="Roboto"/>
              </a:endParaRPr>
            </a:p>
            <a:p>
              <a:pPr indent="0" lvl="0" marL="0" rtl="0" algn="l">
                <a:lnSpc>
                  <a:spcPct val="115000"/>
                </a:lnSpc>
                <a:spcBef>
                  <a:spcPts val="0"/>
                </a:spcBef>
                <a:spcAft>
                  <a:spcPts val="0"/>
                </a:spcAft>
                <a:buNone/>
              </a:pPr>
              <a:r>
                <a:rPr lang="en" sz="1100">
                  <a:latin typeface="Roboto"/>
                  <a:ea typeface="Roboto"/>
                  <a:cs typeface="Roboto"/>
                  <a:sym typeface="Roboto"/>
                </a:rPr>
                <a:t>We found:</a:t>
              </a:r>
              <a:endParaRPr sz="1100">
                <a:latin typeface="Roboto"/>
                <a:ea typeface="Roboto"/>
                <a:cs typeface="Roboto"/>
                <a:sym typeface="Roboto"/>
              </a:endParaRPr>
            </a:p>
            <a:p>
              <a:pPr indent="-298450" lvl="0" marL="457200" rtl="0" algn="l">
                <a:lnSpc>
                  <a:spcPct val="115000"/>
                </a:lnSpc>
                <a:spcBef>
                  <a:spcPts val="0"/>
                </a:spcBef>
                <a:spcAft>
                  <a:spcPts val="0"/>
                </a:spcAft>
                <a:buSzPts val="1100"/>
                <a:buFont typeface="Roboto"/>
                <a:buChar char="●"/>
              </a:pPr>
              <a:r>
                <a:rPr lang="en" sz="1100">
                  <a:latin typeface="Roboto"/>
                  <a:ea typeface="Roboto"/>
                  <a:cs typeface="Roboto"/>
                  <a:sym typeface="Roboto"/>
                </a:rPr>
                <a:t>In some cases existing flow matches are always incorrect</a:t>
              </a:r>
              <a:endParaRPr sz="1100">
                <a:latin typeface="Roboto"/>
                <a:ea typeface="Roboto"/>
                <a:cs typeface="Roboto"/>
                <a:sym typeface="Roboto"/>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32"/>
          <p:cNvSpPr txBox="1"/>
          <p:nvPr>
            <p:ph type="title"/>
          </p:nvPr>
        </p:nvSpPr>
        <p:spPr>
          <a:xfrm>
            <a:off x="561276" y="870675"/>
            <a:ext cx="8434200" cy="5145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2200"/>
              <a:t>Example from AuroraGPT: </a:t>
            </a:r>
            <a:r>
              <a:rPr lang="en" sz="2200"/>
              <a:t>Curating</a:t>
            </a:r>
            <a:r>
              <a:rPr lang="en" sz="2200"/>
              <a:t> 10TB+ of Science Text</a:t>
            </a:r>
            <a:endParaRPr sz="2200"/>
          </a:p>
        </p:txBody>
      </p:sp>
      <p:sp>
        <p:nvSpPr>
          <p:cNvPr id="280" name="Google Shape;280;p32"/>
          <p:cNvSpPr txBox="1"/>
          <p:nvPr>
            <p:ph idx="1" type="body"/>
          </p:nvPr>
        </p:nvSpPr>
        <p:spPr>
          <a:xfrm>
            <a:off x="571500" y="1597914"/>
            <a:ext cx="8001000" cy="2802600"/>
          </a:xfrm>
          <a:prstGeom prst="rect">
            <a:avLst/>
          </a:prstGeom>
        </p:spPr>
        <p:txBody>
          <a:bodyPr anchorCtr="0" anchor="t" bIns="0" lIns="0" spcFirstLastPara="1" rIns="0" wrap="square" tIns="0">
            <a:noAutofit/>
          </a:bodyPr>
          <a:lstStyle/>
          <a:p>
            <a:pPr indent="0" lvl="0" marL="0" rtl="0" algn="l">
              <a:spcBef>
                <a:spcPts val="0"/>
              </a:spcBef>
              <a:spcAft>
                <a:spcPts val="900"/>
              </a:spcAft>
              <a:buNone/>
            </a:pPr>
            <a:r>
              <a:t/>
            </a:r>
            <a:endParaRPr/>
          </a:p>
        </p:txBody>
      </p:sp>
      <p:grpSp>
        <p:nvGrpSpPr>
          <p:cNvPr id="281" name="Google Shape;281;p32"/>
          <p:cNvGrpSpPr/>
          <p:nvPr/>
        </p:nvGrpSpPr>
        <p:grpSpPr>
          <a:xfrm>
            <a:off x="0" y="1300682"/>
            <a:ext cx="2214600" cy="3217636"/>
            <a:chOff x="0" y="1189989"/>
            <a:chExt cx="2214600" cy="3217636"/>
          </a:xfrm>
        </p:grpSpPr>
        <p:sp>
          <p:nvSpPr>
            <p:cNvPr id="282" name="Google Shape;282;p32"/>
            <p:cNvSpPr/>
            <p:nvPr/>
          </p:nvSpPr>
          <p:spPr>
            <a:xfrm>
              <a:off x="0" y="1189989"/>
              <a:ext cx="2214600" cy="669000"/>
            </a:xfrm>
            <a:prstGeom prst="homePlate">
              <a:avLst>
                <a:gd fmla="val 50000" name="adj"/>
              </a:avLst>
            </a:prstGeom>
            <a:solidFill>
              <a:srgbClr val="801F1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Roboto"/>
                  <a:ea typeface="Roboto"/>
                  <a:cs typeface="Roboto"/>
                  <a:sym typeface="Roboto"/>
                </a:rPr>
                <a:t>Plan</a:t>
              </a:r>
              <a:endParaRPr>
                <a:solidFill>
                  <a:srgbClr val="FFFFFF"/>
                </a:solidFill>
                <a:latin typeface="Roboto"/>
                <a:ea typeface="Roboto"/>
                <a:cs typeface="Roboto"/>
                <a:sym typeface="Roboto"/>
              </a:endParaRPr>
            </a:p>
          </p:txBody>
        </p:sp>
        <p:sp>
          <p:nvSpPr>
            <p:cNvPr id="283" name="Google Shape;283;p32"/>
            <p:cNvSpPr txBox="1"/>
            <p:nvPr/>
          </p:nvSpPr>
          <p:spPr>
            <a:xfrm>
              <a:off x="295050" y="2057125"/>
              <a:ext cx="1624500" cy="2350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100">
                  <a:latin typeface="Roboto"/>
                  <a:ea typeface="Roboto"/>
                  <a:cs typeface="Roboto"/>
                  <a:sym typeface="Roboto"/>
                </a:rPr>
                <a:t>Pre-existing: At the time, no. Prior work focused on web</a:t>
              </a:r>
              <a:endParaRPr sz="1100">
                <a:latin typeface="Roboto"/>
                <a:ea typeface="Roboto"/>
                <a:cs typeface="Roboto"/>
                <a:sym typeface="Roboto"/>
              </a:endParaRPr>
            </a:p>
            <a:p>
              <a:pPr indent="0" lvl="0" marL="0" rtl="0" algn="l">
                <a:lnSpc>
                  <a:spcPct val="115000"/>
                </a:lnSpc>
                <a:spcBef>
                  <a:spcPts val="0"/>
                </a:spcBef>
                <a:spcAft>
                  <a:spcPts val="0"/>
                </a:spcAft>
                <a:buNone/>
              </a:pPr>
              <a:r>
                <a:t/>
              </a:r>
              <a:endParaRPr sz="1100">
                <a:latin typeface="Roboto"/>
                <a:ea typeface="Roboto"/>
                <a:cs typeface="Roboto"/>
                <a:sym typeface="Roboto"/>
              </a:endParaRPr>
            </a:p>
            <a:p>
              <a:pPr indent="0" lvl="0" marL="0" rtl="0" algn="l">
                <a:lnSpc>
                  <a:spcPct val="115000"/>
                </a:lnSpc>
                <a:spcBef>
                  <a:spcPts val="0"/>
                </a:spcBef>
                <a:spcAft>
                  <a:spcPts val="0"/>
                </a:spcAft>
                <a:buNone/>
              </a:pPr>
              <a:r>
                <a:rPr lang="en" sz="1100">
                  <a:latin typeface="Roboto"/>
                  <a:ea typeface="Roboto"/>
                  <a:cs typeface="Roboto"/>
                  <a:sym typeface="Roboto"/>
                </a:rPr>
                <a:t>Goal: Is AI better with more science?</a:t>
              </a:r>
              <a:endParaRPr sz="1100">
                <a:latin typeface="Roboto"/>
                <a:ea typeface="Roboto"/>
                <a:cs typeface="Roboto"/>
                <a:sym typeface="Roboto"/>
              </a:endParaRPr>
            </a:p>
            <a:p>
              <a:pPr indent="0" lvl="0" marL="0" rtl="0" algn="l">
                <a:lnSpc>
                  <a:spcPct val="115000"/>
                </a:lnSpc>
                <a:spcBef>
                  <a:spcPts val="0"/>
                </a:spcBef>
                <a:spcAft>
                  <a:spcPts val="0"/>
                </a:spcAft>
                <a:buNone/>
              </a:pPr>
              <a:r>
                <a:t/>
              </a:r>
              <a:endParaRPr sz="1100">
                <a:latin typeface="Roboto"/>
                <a:ea typeface="Roboto"/>
                <a:cs typeface="Roboto"/>
                <a:sym typeface="Roboto"/>
              </a:endParaRPr>
            </a:p>
            <a:p>
              <a:pPr indent="0" lvl="0" marL="0" rtl="0" algn="l">
                <a:lnSpc>
                  <a:spcPct val="115000"/>
                </a:lnSpc>
                <a:spcBef>
                  <a:spcPts val="0"/>
                </a:spcBef>
                <a:spcAft>
                  <a:spcPts val="0"/>
                </a:spcAft>
                <a:buNone/>
              </a:pPr>
              <a:r>
                <a:t/>
              </a:r>
              <a:endParaRPr sz="1100">
                <a:latin typeface="Roboto"/>
                <a:ea typeface="Roboto"/>
                <a:cs typeface="Roboto"/>
                <a:sym typeface="Roboto"/>
              </a:endParaRPr>
            </a:p>
            <a:p>
              <a:pPr indent="0" lvl="0" marL="0" rtl="0" algn="l">
                <a:lnSpc>
                  <a:spcPct val="115000"/>
                </a:lnSpc>
                <a:spcBef>
                  <a:spcPts val="0"/>
                </a:spcBef>
                <a:spcAft>
                  <a:spcPts val="0"/>
                </a:spcAft>
                <a:buNone/>
              </a:pPr>
              <a:r>
                <a:rPr lang="en" sz="1100">
                  <a:latin typeface="Roboto"/>
                  <a:ea typeface="Roboto"/>
                  <a:cs typeface="Roboto"/>
                  <a:sym typeface="Roboto"/>
                </a:rPr>
                <a:t>Copyright and </a:t>
              </a:r>
              <a:r>
                <a:rPr lang="en" sz="1100">
                  <a:latin typeface="Roboto"/>
                  <a:ea typeface="Roboto"/>
                  <a:cs typeface="Roboto"/>
                  <a:sym typeface="Roboto"/>
                </a:rPr>
                <a:t>Licensing</a:t>
              </a:r>
              <a:r>
                <a:rPr lang="en" sz="1100">
                  <a:latin typeface="Roboto"/>
                  <a:ea typeface="Roboto"/>
                  <a:cs typeface="Roboto"/>
                  <a:sym typeface="Roboto"/>
                </a:rPr>
                <a:t> are major concerns</a:t>
              </a:r>
              <a:endParaRPr sz="1100">
                <a:latin typeface="Roboto"/>
                <a:ea typeface="Roboto"/>
                <a:cs typeface="Roboto"/>
                <a:sym typeface="Roboto"/>
              </a:endParaRPr>
            </a:p>
          </p:txBody>
        </p:sp>
      </p:grpSp>
      <p:grpSp>
        <p:nvGrpSpPr>
          <p:cNvPr id="284" name="Google Shape;284;p32"/>
          <p:cNvGrpSpPr/>
          <p:nvPr/>
        </p:nvGrpSpPr>
        <p:grpSpPr>
          <a:xfrm>
            <a:off x="1838325" y="1300467"/>
            <a:ext cx="2064125" cy="3217858"/>
            <a:chOff x="1838325" y="1189775"/>
            <a:chExt cx="2064125" cy="3217858"/>
          </a:xfrm>
        </p:grpSpPr>
        <p:sp>
          <p:nvSpPr>
            <p:cNvPr id="285" name="Google Shape;285;p32"/>
            <p:cNvSpPr/>
            <p:nvPr/>
          </p:nvSpPr>
          <p:spPr>
            <a:xfrm>
              <a:off x="1838325" y="1189775"/>
              <a:ext cx="2064000" cy="669000"/>
            </a:xfrm>
            <a:prstGeom prst="chevron">
              <a:avLst>
                <a:gd fmla="val 50000" name="adj"/>
              </a:avLst>
            </a:prstGeom>
            <a:solidFill>
              <a:srgbClr val="A7291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Roboto"/>
                  <a:ea typeface="Roboto"/>
                  <a:cs typeface="Roboto"/>
                  <a:sym typeface="Roboto"/>
                </a:rPr>
                <a:t>Source</a:t>
              </a:r>
              <a:endParaRPr>
                <a:solidFill>
                  <a:srgbClr val="FFFFFF"/>
                </a:solidFill>
                <a:latin typeface="Roboto"/>
                <a:ea typeface="Roboto"/>
                <a:cs typeface="Roboto"/>
                <a:sym typeface="Roboto"/>
              </a:endParaRPr>
            </a:p>
          </p:txBody>
        </p:sp>
        <p:sp>
          <p:nvSpPr>
            <p:cNvPr id="286" name="Google Shape;286;p32"/>
            <p:cNvSpPr txBox="1"/>
            <p:nvPr/>
          </p:nvSpPr>
          <p:spPr>
            <a:xfrm>
              <a:off x="2017250" y="2057133"/>
              <a:ext cx="1885200" cy="2350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100">
                  <a:latin typeface="Roboto"/>
                  <a:ea typeface="Roboto"/>
                  <a:cs typeface="Roboto"/>
                  <a:sym typeface="Roboto"/>
                </a:rPr>
                <a:t>Sources:</a:t>
              </a:r>
              <a:endParaRPr sz="1100">
                <a:latin typeface="Roboto"/>
                <a:ea typeface="Roboto"/>
                <a:cs typeface="Roboto"/>
                <a:sym typeface="Roboto"/>
              </a:endParaRPr>
            </a:p>
            <a:p>
              <a:pPr indent="-298450" lvl="0" marL="457200" rtl="0" algn="l">
                <a:lnSpc>
                  <a:spcPct val="115000"/>
                </a:lnSpc>
                <a:spcBef>
                  <a:spcPts val="0"/>
                </a:spcBef>
                <a:spcAft>
                  <a:spcPts val="0"/>
                </a:spcAft>
                <a:buSzPts val="1100"/>
                <a:buFont typeface="Roboto"/>
                <a:buChar char="●"/>
              </a:pPr>
              <a:r>
                <a:rPr lang="en" sz="1100">
                  <a:latin typeface="Roboto"/>
                  <a:ea typeface="Roboto"/>
                  <a:cs typeface="Roboto"/>
                  <a:sym typeface="Roboto"/>
                </a:rPr>
                <a:t>Preprint Servers</a:t>
              </a:r>
              <a:endParaRPr sz="1100">
                <a:latin typeface="Roboto"/>
                <a:ea typeface="Roboto"/>
                <a:cs typeface="Roboto"/>
                <a:sym typeface="Roboto"/>
              </a:endParaRPr>
            </a:p>
            <a:p>
              <a:pPr indent="-298450" lvl="0" marL="457200" rtl="0" algn="l">
                <a:lnSpc>
                  <a:spcPct val="115000"/>
                </a:lnSpc>
                <a:spcBef>
                  <a:spcPts val="0"/>
                </a:spcBef>
                <a:spcAft>
                  <a:spcPts val="0"/>
                </a:spcAft>
                <a:buSzPts val="1100"/>
                <a:buFont typeface="Roboto"/>
                <a:buChar char="●"/>
              </a:pPr>
              <a:r>
                <a:rPr lang="en" sz="1100">
                  <a:latin typeface="Roboto"/>
                  <a:ea typeface="Roboto"/>
                  <a:cs typeface="Roboto"/>
                  <a:sym typeface="Roboto"/>
                </a:rPr>
                <a:t>DOE OSTI/Panda</a:t>
              </a:r>
              <a:endParaRPr sz="1100">
                <a:latin typeface="Roboto"/>
                <a:ea typeface="Roboto"/>
                <a:cs typeface="Roboto"/>
                <a:sym typeface="Roboto"/>
              </a:endParaRPr>
            </a:p>
            <a:p>
              <a:pPr indent="-298450" lvl="0" marL="457200" rtl="0" algn="l">
                <a:lnSpc>
                  <a:spcPct val="115000"/>
                </a:lnSpc>
                <a:spcBef>
                  <a:spcPts val="0"/>
                </a:spcBef>
                <a:spcAft>
                  <a:spcPts val="0"/>
                </a:spcAft>
                <a:buSzPts val="1100"/>
                <a:buFont typeface="Roboto"/>
                <a:buChar char="●"/>
              </a:pPr>
              <a:r>
                <a:rPr lang="en" sz="1100">
                  <a:latin typeface="Roboto"/>
                  <a:ea typeface="Roboto"/>
                  <a:cs typeface="Roboto"/>
                  <a:sym typeface="Roboto"/>
                </a:rPr>
                <a:t>Publishers</a:t>
              </a:r>
              <a:endParaRPr sz="1100">
                <a:latin typeface="Roboto"/>
                <a:ea typeface="Roboto"/>
                <a:cs typeface="Roboto"/>
                <a:sym typeface="Roboto"/>
              </a:endParaRPr>
            </a:p>
            <a:p>
              <a:pPr indent="-298450" lvl="0" marL="457200" rtl="0" algn="l">
                <a:lnSpc>
                  <a:spcPct val="115000"/>
                </a:lnSpc>
                <a:spcBef>
                  <a:spcPts val="0"/>
                </a:spcBef>
                <a:spcAft>
                  <a:spcPts val="0"/>
                </a:spcAft>
                <a:buSzPts val="1100"/>
                <a:buFont typeface="Roboto"/>
                <a:buChar char="●"/>
              </a:pPr>
              <a:r>
                <a:rPr lang="en" sz="1100">
                  <a:latin typeface="Roboto"/>
                  <a:ea typeface="Roboto"/>
                  <a:cs typeface="Roboto"/>
                  <a:sym typeface="Roboto"/>
                </a:rPr>
                <a:t>Connections of senior lab staff</a:t>
              </a:r>
              <a:endParaRPr sz="1100">
                <a:latin typeface="Roboto"/>
                <a:ea typeface="Roboto"/>
                <a:cs typeface="Roboto"/>
                <a:sym typeface="Roboto"/>
              </a:endParaRPr>
            </a:p>
            <a:p>
              <a:pPr indent="-298450" lvl="0" marL="457200" rtl="0" algn="l">
                <a:lnSpc>
                  <a:spcPct val="115000"/>
                </a:lnSpc>
                <a:spcBef>
                  <a:spcPts val="0"/>
                </a:spcBef>
                <a:spcAft>
                  <a:spcPts val="0"/>
                </a:spcAft>
                <a:buSzPts val="1100"/>
                <a:buFont typeface="Roboto"/>
                <a:buChar char="●"/>
              </a:pPr>
              <a:r>
                <a:rPr lang="en" sz="1100">
                  <a:latin typeface="Roboto"/>
                  <a:ea typeface="Roboto"/>
                  <a:cs typeface="Roboto"/>
                  <a:sym typeface="Roboto"/>
                </a:rPr>
                <a:t>Scraping*</a:t>
              </a:r>
              <a:endParaRPr sz="1100">
                <a:latin typeface="Roboto"/>
                <a:ea typeface="Roboto"/>
                <a:cs typeface="Roboto"/>
                <a:sym typeface="Roboto"/>
              </a:endParaRPr>
            </a:p>
            <a:p>
              <a:pPr indent="-298450" lvl="0" marL="457200" rtl="0" algn="l">
                <a:lnSpc>
                  <a:spcPct val="115000"/>
                </a:lnSpc>
                <a:spcBef>
                  <a:spcPts val="0"/>
                </a:spcBef>
                <a:spcAft>
                  <a:spcPts val="0"/>
                </a:spcAft>
                <a:buSzPts val="1100"/>
                <a:buFont typeface="Roboto"/>
                <a:buChar char="●"/>
              </a:pPr>
              <a:r>
                <a:rPr lang="en" sz="1100">
                  <a:latin typeface="Roboto"/>
                  <a:ea typeface="Roboto"/>
                  <a:cs typeface="Roboto"/>
                  <a:sym typeface="Roboto"/>
                </a:rPr>
                <a:t>Other</a:t>
              </a:r>
              <a:endParaRPr sz="1100">
                <a:latin typeface="Roboto"/>
                <a:ea typeface="Roboto"/>
                <a:cs typeface="Roboto"/>
                <a:sym typeface="Roboto"/>
              </a:endParaRPr>
            </a:p>
            <a:p>
              <a:pPr indent="0" lvl="0" marL="0" rtl="0" algn="l">
                <a:lnSpc>
                  <a:spcPct val="115000"/>
                </a:lnSpc>
                <a:spcBef>
                  <a:spcPts val="0"/>
                </a:spcBef>
                <a:spcAft>
                  <a:spcPts val="0"/>
                </a:spcAft>
                <a:buNone/>
              </a:pPr>
              <a:r>
                <a:t/>
              </a:r>
              <a:endParaRPr sz="1100">
                <a:latin typeface="Roboto"/>
                <a:ea typeface="Roboto"/>
                <a:cs typeface="Roboto"/>
                <a:sym typeface="Roboto"/>
              </a:endParaRPr>
            </a:p>
            <a:p>
              <a:pPr indent="0" lvl="0" marL="0" rtl="0" algn="l">
                <a:lnSpc>
                  <a:spcPct val="115000"/>
                </a:lnSpc>
                <a:spcBef>
                  <a:spcPts val="0"/>
                </a:spcBef>
                <a:spcAft>
                  <a:spcPts val="0"/>
                </a:spcAft>
                <a:buNone/>
              </a:pPr>
              <a:r>
                <a:rPr lang="en" sz="1100">
                  <a:latin typeface="Roboto"/>
                  <a:ea typeface="Roboto"/>
                  <a:cs typeface="Roboto"/>
                  <a:sym typeface="Roboto"/>
                </a:rPr>
                <a:t>Most but not all in PDF format.  Important Metadata in other formats</a:t>
              </a:r>
              <a:endParaRPr sz="1100">
                <a:latin typeface="Roboto"/>
                <a:ea typeface="Roboto"/>
                <a:cs typeface="Roboto"/>
                <a:sym typeface="Roboto"/>
              </a:endParaRPr>
            </a:p>
            <a:p>
              <a:pPr indent="0" lvl="0" marL="0" rtl="0" algn="l">
                <a:lnSpc>
                  <a:spcPct val="115000"/>
                </a:lnSpc>
                <a:spcBef>
                  <a:spcPts val="0"/>
                </a:spcBef>
                <a:spcAft>
                  <a:spcPts val="0"/>
                </a:spcAft>
                <a:buNone/>
              </a:pPr>
              <a:r>
                <a:t/>
              </a:r>
              <a:endParaRPr sz="1100">
                <a:latin typeface="Roboto"/>
                <a:ea typeface="Roboto"/>
                <a:cs typeface="Roboto"/>
                <a:sym typeface="Roboto"/>
              </a:endParaRPr>
            </a:p>
            <a:p>
              <a:pPr indent="0" lvl="0" marL="0" rtl="0" algn="l">
                <a:lnSpc>
                  <a:spcPct val="115000"/>
                </a:lnSpc>
                <a:spcBef>
                  <a:spcPts val="0"/>
                </a:spcBef>
                <a:spcAft>
                  <a:spcPts val="0"/>
                </a:spcAft>
                <a:buNone/>
              </a:pPr>
              <a:r>
                <a:t/>
              </a:r>
              <a:endParaRPr sz="1100">
                <a:latin typeface="Roboto"/>
                <a:ea typeface="Roboto"/>
                <a:cs typeface="Roboto"/>
                <a:sym typeface="Roboto"/>
              </a:endParaRPr>
            </a:p>
          </p:txBody>
        </p:sp>
      </p:grpSp>
      <p:grpSp>
        <p:nvGrpSpPr>
          <p:cNvPr id="287" name="Google Shape;287;p32"/>
          <p:cNvGrpSpPr/>
          <p:nvPr/>
        </p:nvGrpSpPr>
        <p:grpSpPr>
          <a:xfrm>
            <a:off x="3516750" y="1300467"/>
            <a:ext cx="2064000" cy="3217850"/>
            <a:chOff x="3516750" y="1189775"/>
            <a:chExt cx="2064000" cy="3217850"/>
          </a:xfrm>
        </p:grpSpPr>
        <p:sp>
          <p:nvSpPr>
            <p:cNvPr id="288" name="Google Shape;288;p32"/>
            <p:cNvSpPr/>
            <p:nvPr/>
          </p:nvSpPr>
          <p:spPr>
            <a:xfrm>
              <a:off x="3516750" y="1189775"/>
              <a:ext cx="2064000" cy="669000"/>
            </a:xfrm>
            <a:prstGeom prst="chevron">
              <a:avLst>
                <a:gd fmla="val 50000" name="adj"/>
              </a:avLst>
            </a:prstGeom>
            <a:solidFill>
              <a:srgbClr val="B02B2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Roboto"/>
                  <a:ea typeface="Roboto"/>
                  <a:cs typeface="Roboto"/>
                  <a:sym typeface="Roboto"/>
                </a:rPr>
                <a:t>Pilot</a:t>
              </a:r>
              <a:endParaRPr>
                <a:solidFill>
                  <a:srgbClr val="FFFFFF"/>
                </a:solidFill>
                <a:latin typeface="Roboto"/>
                <a:ea typeface="Roboto"/>
                <a:cs typeface="Roboto"/>
                <a:sym typeface="Roboto"/>
              </a:endParaRPr>
            </a:p>
          </p:txBody>
        </p:sp>
        <p:sp>
          <p:nvSpPr>
            <p:cNvPr id="289" name="Google Shape;289;p32"/>
            <p:cNvSpPr txBox="1"/>
            <p:nvPr/>
          </p:nvSpPr>
          <p:spPr>
            <a:xfrm>
              <a:off x="3739450" y="2057125"/>
              <a:ext cx="1624500" cy="2350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100">
                  <a:latin typeface="Roboto"/>
                  <a:ea typeface="Roboto"/>
                  <a:cs typeface="Roboto"/>
                  <a:sym typeface="Roboto"/>
                </a:rPr>
                <a:t>This is </a:t>
              </a:r>
              <a:r>
                <a:rPr lang="en" sz="1100">
                  <a:latin typeface="Roboto"/>
                  <a:ea typeface="Roboto"/>
                  <a:cs typeface="Roboto"/>
                  <a:sym typeface="Roboto"/>
                </a:rPr>
                <a:t>extremely</a:t>
              </a:r>
              <a:r>
                <a:rPr lang="en" sz="1100">
                  <a:latin typeface="Roboto"/>
                  <a:ea typeface="Roboto"/>
                  <a:cs typeface="Roboto"/>
                  <a:sym typeface="Roboto"/>
                </a:rPr>
                <a:t> costly to do correctly: 10k+ GPU node hours for some datasets</a:t>
              </a:r>
              <a:endParaRPr sz="1100">
                <a:latin typeface="Roboto"/>
                <a:ea typeface="Roboto"/>
                <a:cs typeface="Roboto"/>
                <a:sym typeface="Roboto"/>
              </a:endParaRPr>
            </a:p>
            <a:p>
              <a:pPr indent="0" lvl="0" marL="0" rtl="0" algn="l">
                <a:lnSpc>
                  <a:spcPct val="115000"/>
                </a:lnSpc>
                <a:spcBef>
                  <a:spcPts val="0"/>
                </a:spcBef>
                <a:spcAft>
                  <a:spcPts val="0"/>
                </a:spcAft>
                <a:buNone/>
              </a:pPr>
              <a:r>
                <a:t/>
              </a:r>
              <a:endParaRPr sz="1100">
                <a:latin typeface="Roboto"/>
                <a:ea typeface="Roboto"/>
                <a:cs typeface="Roboto"/>
                <a:sym typeface="Roboto"/>
              </a:endParaRPr>
            </a:p>
            <a:p>
              <a:pPr indent="0" lvl="0" marL="0" rtl="0" algn="l">
                <a:lnSpc>
                  <a:spcPct val="115000"/>
                </a:lnSpc>
                <a:spcBef>
                  <a:spcPts val="0"/>
                </a:spcBef>
                <a:spcAft>
                  <a:spcPts val="0"/>
                </a:spcAft>
                <a:buNone/>
              </a:pPr>
              <a:r>
                <a:rPr lang="en" sz="1100">
                  <a:latin typeface="Roboto"/>
                  <a:ea typeface="Roboto"/>
                  <a:cs typeface="Roboto"/>
                  <a:sym typeface="Roboto"/>
                </a:rPr>
                <a:t>Start from smallest to largest as we optimize</a:t>
              </a:r>
              <a:endParaRPr sz="1100">
                <a:latin typeface="Roboto"/>
                <a:ea typeface="Roboto"/>
                <a:cs typeface="Roboto"/>
                <a:sym typeface="Roboto"/>
              </a:endParaRPr>
            </a:p>
          </p:txBody>
        </p:sp>
      </p:grpSp>
      <p:grpSp>
        <p:nvGrpSpPr>
          <p:cNvPr id="290" name="Google Shape;290;p32"/>
          <p:cNvGrpSpPr/>
          <p:nvPr/>
        </p:nvGrpSpPr>
        <p:grpSpPr>
          <a:xfrm>
            <a:off x="6874025" y="1300467"/>
            <a:ext cx="2064000" cy="3217850"/>
            <a:chOff x="6874025" y="1189775"/>
            <a:chExt cx="2064000" cy="3217850"/>
          </a:xfrm>
        </p:grpSpPr>
        <p:sp>
          <p:nvSpPr>
            <p:cNvPr id="291" name="Google Shape;291;p32"/>
            <p:cNvSpPr/>
            <p:nvPr/>
          </p:nvSpPr>
          <p:spPr>
            <a:xfrm>
              <a:off x="6874025" y="1189775"/>
              <a:ext cx="2064000" cy="669000"/>
            </a:xfrm>
            <a:prstGeom prst="chevron">
              <a:avLst>
                <a:gd fmla="val 50000" name="adj"/>
              </a:avLst>
            </a:prstGeom>
            <a:solidFill>
              <a:srgbClr val="D8372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Roboto"/>
                  <a:ea typeface="Roboto"/>
                  <a:cs typeface="Roboto"/>
                  <a:sym typeface="Roboto"/>
                </a:rPr>
                <a:t>Scale</a:t>
              </a:r>
              <a:endParaRPr>
                <a:solidFill>
                  <a:srgbClr val="FFFFFF"/>
                </a:solidFill>
                <a:latin typeface="Roboto"/>
                <a:ea typeface="Roboto"/>
                <a:cs typeface="Roboto"/>
                <a:sym typeface="Roboto"/>
              </a:endParaRPr>
            </a:p>
          </p:txBody>
        </p:sp>
        <p:sp>
          <p:nvSpPr>
            <p:cNvPr id="292" name="Google Shape;292;p32"/>
            <p:cNvSpPr txBox="1"/>
            <p:nvPr/>
          </p:nvSpPr>
          <p:spPr>
            <a:xfrm>
              <a:off x="7183850" y="2057125"/>
              <a:ext cx="1624500" cy="2350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100">
                  <a:latin typeface="Roboto"/>
                  <a:ea typeface="Roboto"/>
                  <a:cs typeface="Roboto"/>
                  <a:sym typeface="Roboto"/>
                </a:rPr>
                <a:t>Some things we did:</a:t>
              </a:r>
              <a:endParaRPr sz="1100">
                <a:latin typeface="Roboto"/>
                <a:ea typeface="Roboto"/>
                <a:cs typeface="Roboto"/>
                <a:sym typeface="Roboto"/>
              </a:endParaRPr>
            </a:p>
            <a:p>
              <a:pPr indent="-298450" lvl="0" marL="457200" rtl="0" algn="l">
                <a:lnSpc>
                  <a:spcPct val="115000"/>
                </a:lnSpc>
                <a:spcBef>
                  <a:spcPts val="0"/>
                </a:spcBef>
                <a:spcAft>
                  <a:spcPts val="0"/>
                </a:spcAft>
                <a:buSzPts val="1100"/>
                <a:buFont typeface="Roboto"/>
                <a:buChar char="●"/>
              </a:pPr>
              <a:r>
                <a:rPr lang="en" sz="1100">
                  <a:latin typeface="Roboto"/>
                  <a:ea typeface="Roboto"/>
                  <a:cs typeface="Roboto"/>
                  <a:sym typeface="Roboto"/>
                </a:rPr>
                <a:t>Port to Aurora</a:t>
              </a:r>
              <a:endParaRPr sz="1100">
                <a:latin typeface="Roboto"/>
                <a:ea typeface="Roboto"/>
                <a:cs typeface="Roboto"/>
                <a:sym typeface="Roboto"/>
              </a:endParaRPr>
            </a:p>
            <a:p>
              <a:pPr indent="-298450" lvl="0" marL="457200" rtl="0" algn="l">
                <a:lnSpc>
                  <a:spcPct val="115000"/>
                </a:lnSpc>
                <a:spcBef>
                  <a:spcPts val="0"/>
                </a:spcBef>
                <a:spcAft>
                  <a:spcPts val="0"/>
                </a:spcAft>
                <a:buSzPts val="1100"/>
                <a:buFont typeface="Roboto"/>
                <a:buChar char="●"/>
              </a:pPr>
              <a:r>
                <a:rPr lang="en" sz="1100">
                  <a:latin typeface="Roboto"/>
                  <a:ea typeface="Roboto"/>
                  <a:cs typeface="Roboto"/>
                  <a:sym typeface="Roboto"/>
                </a:rPr>
                <a:t>Checkpointing</a:t>
              </a:r>
              <a:endParaRPr sz="1100">
                <a:latin typeface="Roboto"/>
                <a:ea typeface="Roboto"/>
                <a:cs typeface="Roboto"/>
                <a:sym typeface="Roboto"/>
              </a:endParaRPr>
            </a:p>
            <a:p>
              <a:pPr indent="-298450" lvl="0" marL="457200" rtl="0" algn="l">
                <a:lnSpc>
                  <a:spcPct val="115000"/>
                </a:lnSpc>
                <a:spcBef>
                  <a:spcPts val="0"/>
                </a:spcBef>
                <a:spcAft>
                  <a:spcPts val="0"/>
                </a:spcAft>
                <a:buSzPts val="1100"/>
                <a:buFont typeface="Roboto"/>
                <a:buChar char="●"/>
              </a:pPr>
              <a:r>
                <a:rPr lang="en" sz="1100">
                  <a:latin typeface="Roboto"/>
                  <a:ea typeface="Roboto"/>
                  <a:cs typeface="Roboto"/>
                  <a:sym typeface="Roboto"/>
                </a:rPr>
                <a:t>Memory usage</a:t>
              </a:r>
              <a:endParaRPr sz="1100">
                <a:latin typeface="Roboto"/>
                <a:ea typeface="Roboto"/>
                <a:cs typeface="Roboto"/>
                <a:sym typeface="Roboto"/>
              </a:endParaRPr>
            </a:p>
            <a:p>
              <a:pPr indent="-298450" lvl="0" marL="457200" rtl="0" algn="l">
                <a:lnSpc>
                  <a:spcPct val="115000"/>
                </a:lnSpc>
                <a:spcBef>
                  <a:spcPts val="0"/>
                </a:spcBef>
                <a:spcAft>
                  <a:spcPts val="0"/>
                </a:spcAft>
                <a:buSzPts val="1100"/>
                <a:buFont typeface="Roboto"/>
                <a:buChar char="●"/>
              </a:pPr>
              <a:r>
                <a:rPr lang="en" sz="1100">
                  <a:latin typeface="Roboto"/>
                  <a:ea typeface="Roboto"/>
                  <a:cs typeface="Roboto"/>
                  <a:sym typeface="Roboto"/>
                </a:rPr>
                <a:t>I/O to read files</a:t>
              </a:r>
              <a:endParaRPr sz="1100">
                <a:latin typeface="Roboto"/>
                <a:ea typeface="Roboto"/>
                <a:cs typeface="Roboto"/>
                <a:sym typeface="Roboto"/>
              </a:endParaRPr>
            </a:p>
            <a:p>
              <a:pPr indent="0" lvl="0" marL="0" rtl="0" algn="l">
                <a:lnSpc>
                  <a:spcPct val="115000"/>
                </a:lnSpc>
                <a:spcBef>
                  <a:spcPts val="0"/>
                </a:spcBef>
                <a:spcAft>
                  <a:spcPts val="0"/>
                </a:spcAft>
                <a:buNone/>
              </a:pPr>
              <a:r>
                <a:t/>
              </a:r>
              <a:endParaRPr sz="1100">
                <a:latin typeface="Roboto"/>
                <a:ea typeface="Roboto"/>
                <a:cs typeface="Roboto"/>
                <a:sym typeface="Roboto"/>
              </a:endParaRPr>
            </a:p>
            <a:p>
              <a:pPr indent="0" lvl="0" marL="0" rtl="0" algn="l">
                <a:lnSpc>
                  <a:spcPct val="115000"/>
                </a:lnSpc>
                <a:spcBef>
                  <a:spcPts val="0"/>
                </a:spcBef>
                <a:spcAft>
                  <a:spcPts val="0"/>
                </a:spcAft>
                <a:buNone/>
              </a:pPr>
              <a:r>
                <a:rPr b="1" lang="en" sz="1100">
                  <a:latin typeface="Roboto"/>
                  <a:ea typeface="Roboto"/>
                  <a:cs typeface="Roboto"/>
                  <a:sym typeface="Roboto"/>
                </a:rPr>
                <a:t>We share the data on request </a:t>
              </a:r>
              <a:r>
                <a:rPr b="1" lang="en" sz="1100">
                  <a:latin typeface="Roboto"/>
                  <a:ea typeface="Roboto"/>
                  <a:cs typeface="Roboto"/>
                  <a:sym typeface="Roboto"/>
                </a:rPr>
                <a:t>internally</a:t>
              </a:r>
              <a:r>
                <a:rPr b="1" lang="en" sz="1100">
                  <a:latin typeface="Roboto"/>
                  <a:ea typeface="Roboto"/>
                  <a:cs typeface="Roboto"/>
                  <a:sym typeface="Roboto"/>
                </a:rPr>
                <a:t> subject to legal agreements</a:t>
              </a:r>
              <a:endParaRPr sz="1100">
                <a:latin typeface="Roboto"/>
                <a:ea typeface="Roboto"/>
                <a:cs typeface="Roboto"/>
                <a:sym typeface="Roboto"/>
              </a:endParaRPr>
            </a:p>
          </p:txBody>
        </p:sp>
      </p:grpSp>
      <p:grpSp>
        <p:nvGrpSpPr>
          <p:cNvPr id="293" name="Google Shape;293;p32"/>
          <p:cNvGrpSpPr/>
          <p:nvPr/>
        </p:nvGrpSpPr>
        <p:grpSpPr>
          <a:xfrm>
            <a:off x="5195350" y="1300467"/>
            <a:ext cx="2064000" cy="3217850"/>
            <a:chOff x="5195350" y="1189775"/>
            <a:chExt cx="2064000" cy="3217850"/>
          </a:xfrm>
        </p:grpSpPr>
        <p:sp>
          <p:nvSpPr>
            <p:cNvPr id="294" name="Google Shape;294;p32"/>
            <p:cNvSpPr/>
            <p:nvPr/>
          </p:nvSpPr>
          <p:spPr>
            <a:xfrm>
              <a:off x="5195350" y="1189775"/>
              <a:ext cx="2064000" cy="669000"/>
            </a:xfrm>
            <a:prstGeom prst="chevron">
              <a:avLst>
                <a:gd fmla="val 50000" name="adj"/>
              </a:avLst>
            </a:prstGeom>
            <a:solidFill>
              <a:srgbClr val="BE2F2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Roboto"/>
                  <a:ea typeface="Roboto"/>
                  <a:cs typeface="Roboto"/>
                  <a:sym typeface="Roboto"/>
                </a:rPr>
                <a:t>Evaluate</a:t>
              </a:r>
              <a:endParaRPr>
                <a:solidFill>
                  <a:srgbClr val="FFFFFF"/>
                </a:solidFill>
                <a:latin typeface="Roboto"/>
                <a:ea typeface="Roboto"/>
                <a:cs typeface="Roboto"/>
                <a:sym typeface="Roboto"/>
              </a:endParaRPr>
            </a:p>
          </p:txBody>
        </p:sp>
        <p:sp>
          <p:nvSpPr>
            <p:cNvPr id="295" name="Google Shape;295;p32"/>
            <p:cNvSpPr txBox="1"/>
            <p:nvPr/>
          </p:nvSpPr>
          <p:spPr>
            <a:xfrm>
              <a:off x="5461650" y="2057125"/>
              <a:ext cx="1624500" cy="2350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100">
                  <a:latin typeface="Roboto"/>
                  <a:ea typeface="Roboto"/>
                  <a:cs typeface="Roboto"/>
                  <a:sym typeface="Roboto"/>
                </a:rPr>
                <a:t>We conducted a study of user parser preference and runtime/scaling</a:t>
              </a:r>
              <a:endParaRPr sz="1100">
                <a:latin typeface="Roboto"/>
                <a:ea typeface="Roboto"/>
                <a:cs typeface="Roboto"/>
                <a:sym typeface="Roboto"/>
              </a:endParaRPr>
            </a:p>
            <a:p>
              <a:pPr indent="0" lvl="0" marL="0" rtl="0" algn="l">
                <a:lnSpc>
                  <a:spcPct val="115000"/>
                </a:lnSpc>
                <a:spcBef>
                  <a:spcPts val="0"/>
                </a:spcBef>
                <a:spcAft>
                  <a:spcPts val="0"/>
                </a:spcAft>
                <a:buNone/>
              </a:pPr>
              <a:r>
                <a:t/>
              </a:r>
              <a:endParaRPr sz="1100">
                <a:latin typeface="Roboto"/>
                <a:ea typeface="Roboto"/>
                <a:cs typeface="Roboto"/>
                <a:sym typeface="Roboto"/>
              </a:endParaRPr>
            </a:p>
            <a:p>
              <a:pPr indent="0" lvl="0" marL="0" rtl="0" algn="l">
                <a:lnSpc>
                  <a:spcPct val="115000"/>
                </a:lnSpc>
                <a:spcBef>
                  <a:spcPts val="0"/>
                </a:spcBef>
                <a:spcAft>
                  <a:spcPts val="0"/>
                </a:spcAft>
                <a:buNone/>
              </a:pPr>
              <a:r>
                <a:rPr lang="en" sz="1100">
                  <a:latin typeface="Roboto"/>
                  <a:ea typeface="Roboto"/>
                  <a:cs typeface="Roboto"/>
                  <a:sym typeface="Roboto"/>
                </a:rPr>
                <a:t>We found</a:t>
              </a:r>
              <a:endParaRPr sz="1100">
                <a:latin typeface="Roboto"/>
                <a:ea typeface="Roboto"/>
                <a:cs typeface="Roboto"/>
                <a:sym typeface="Roboto"/>
              </a:endParaRPr>
            </a:p>
            <a:p>
              <a:pPr indent="-298450" lvl="0" marL="457200" rtl="0" algn="l">
                <a:lnSpc>
                  <a:spcPct val="115000"/>
                </a:lnSpc>
                <a:spcBef>
                  <a:spcPts val="0"/>
                </a:spcBef>
                <a:spcAft>
                  <a:spcPts val="0"/>
                </a:spcAft>
                <a:buSzPts val="1100"/>
                <a:buFont typeface="Roboto"/>
                <a:buChar char="●"/>
              </a:pPr>
              <a:r>
                <a:rPr lang="en" sz="1100">
                  <a:latin typeface="Roboto"/>
                  <a:ea typeface="Roboto"/>
                  <a:cs typeface="Roboto"/>
                  <a:sym typeface="Roboto"/>
                </a:rPr>
                <a:t>Fast parsers work frequently</a:t>
              </a:r>
              <a:endParaRPr sz="1100">
                <a:latin typeface="Roboto"/>
                <a:ea typeface="Roboto"/>
                <a:cs typeface="Roboto"/>
                <a:sym typeface="Roboto"/>
              </a:endParaRPr>
            </a:p>
            <a:p>
              <a:pPr indent="-298450" lvl="0" marL="457200" rtl="0" algn="l">
                <a:lnSpc>
                  <a:spcPct val="115000"/>
                </a:lnSpc>
                <a:spcBef>
                  <a:spcPts val="0"/>
                </a:spcBef>
                <a:spcAft>
                  <a:spcPts val="0"/>
                </a:spcAft>
                <a:buSzPts val="1100"/>
                <a:buFont typeface="Roboto"/>
                <a:buChar char="●"/>
              </a:pPr>
              <a:r>
                <a:rPr lang="en" sz="1100">
                  <a:latin typeface="Roboto"/>
                  <a:ea typeface="Roboto"/>
                  <a:cs typeface="Roboto"/>
                  <a:sym typeface="Roboto"/>
                </a:rPr>
                <a:t>Slower but high quality ones are essential</a:t>
              </a:r>
              <a:endParaRPr sz="1100">
                <a:latin typeface="Roboto"/>
                <a:ea typeface="Roboto"/>
                <a:cs typeface="Roboto"/>
                <a:sym typeface="Roboto"/>
              </a:endParaRPr>
            </a:p>
          </p:txBody>
        </p:sp>
      </p:grpSp>
      <p:sp>
        <p:nvSpPr>
          <p:cNvPr id="296" name="Google Shape;296;p32"/>
          <p:cNvSpPr txBox="1"/>
          <p:nvPr/>
        </p:nvSpPr>
        <p:spPr>
          <a:xfrm>
            <a:off x="354225" y="4855700"/>
            <a:ext cx="6368400" cy="228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 Requires specific approval from ANL Librarian!!</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33"/>
          <p:cNvSpPr txBox="1"/>
          <p:nvPr>
            <p:ph type="title"/>
          </p:nvPr>
        </p:nvSpPr>
        <p:spPr>
          <a:xfrm>
            <a:off x="561264" y="870681"/>
            <a:ext cx="8011200" cy="5145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Acknowledgments</a:t>
            </a:r>
            <a:endParaRPr/>
          </a:p>
        </p:txBody>
      </p:sp>
      <p:sp>
        <p:nvSpPr>
          <p:cNvPr id="302" name="Google Shape;302;p33"/>
          <p:cNvSpPr txBox="1"/>
          <p:nvPr>
            <p:ph idx="1" type="body"/>
          </p:nvPr>
        </p:nvSpPr>
        <p:spPr>
          <a:xfrm>
            <a:off x="571500" y="1597926"/>
            <a:ext cx="8001000" cy="3057900"/>
          </a:xfrm>
          <a:prstGeom prst="rect">
            <a:avLst/>
          </a:prstGeom>
        </p:spPr>
        <p:txBody>
          <a:bodyPr anchorCtr="0" anchor="t" bIns="0" lIns="0" spcFirstLastPara="1" rIns="0" wrap="square" tIns="0">
            <a:noAutofit/>
          </a:bodyPr>
          <a:lstStyle/>
          <a:p>
            <a:pPr indent="0" lvl="0" marL="0" rtl="0" algn="l">
              <a:spcBef>
                <a:spcPts val="0"/>
              </a:spcBef>
              <a:spcAft>
                <a:spcPts val="0"/>
              </a:spcAft>
              <a:buClr>
                <a:schemeClr val="dk1"/>
              </a:buClr>
              <a:buSzPts val="1100"/>
              <a:buFont typeface="Arial"/>
              <a:buNone/>
            </a:pPr>
            <a:r>
              <a:rPr b="1" lang="en" sz="1400">
                <a:solidFill>
                  <a:schemeClr val="dk1"/>
                </a:solidFill>
              </a:rPr>
              <a:t>Modcon: </a:t>
            </a:r>
            <a:r>
              <a:rPr lang="en" sz="1400">
                <a:solidFill>
                  <a:schemeClr val="dk1"/>
                </a:solidFill>
              </a:rPr>
              <a:t>This work was produced at Argonne National Laboratory under Contract No. DE-AC02-06CH11357 with the U.S. Department of Energy.</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lnSpc>
                <a:spcPct val="115000"/>
              </a:lnSpc>
              <a:spcBef>
                <a:spcPts val="0"/>
              </a:spcBef>
              <a:spcAft>
                <a:spcPts val="0"/>
              </a:spcAft>
              <a:buNone/>
            </a:pPr>
            <a:r>
              <a:rPr b="1" lang="en" sz="1400">
                <a:solidFill>
                  <a:schemeClr val="dk1"/>
                </a:solidFill>
              </a:rPr>
              <a:t>AuroraGPT, Scout-CM: </a:t>
            </a:r>
            <a:r>
              <a:rPr lang="en" sz="1400">
                <a:solidFill>
                  <a:schemeClr val="dk1"/>
                </a:solidFill>
              </a:rPr>
              <a:t>This material is based upon work supported by Laboratory Directed Research and Development (LDRD) funding from Argonne National Laboratory, provided by the Director, Office of Science, of the U.S. Department of Energy under Contract No. DE-AC02-06CH11357.</a:t>
            </a:r>
            <a:endParaRPr sz="1400">
              <a:solidFill>
                <a:schemeClr val="dk1"/>
              </a:solidFill>
            </a:endParaRPr>
          </a:p>
          <a:p>
            <a:pPr indent="0" lvl="0" marL="0" rtl="0" algn="l">
              <a:lnSpc>
                <a:spcPct val="115000"/>
              </a:lnSpc>
              <a:spcBef>
                <a:spcPts val="0"/>
              </a:spcBef>
              <a:spcAft>
                <a:spcPts val="0"/>
              </a:spcAft>
              <a:buNone/>
            </a:pPr>
            <a:r>
              <a:t/>
            </a:r>
            <a:endParaRPr sz="1400">
              <a:solidFill>
                <a:schemeClr val="dk1"/>
              </a:solidFill>
            </a:endParaRPr>
          </a:p>
          <a:p>
            <a:pPr indent="0" lvl="0" marL="0" rtl="0" algn="l">
              <a:lnSpc>
                <a:spcPct val="115000"/>
              </a:lnSpc>
              <a:spcBef>
                <a:spcPts val="0"/>
              </a:spcBef>
              <a:spcAft>
                <a:spcPts val="0"/>
              </a:spcAft>
              <a:buClr>
                <a:schemeClr val="dk1"/>
              </a:buClr>
              <a:buSzPts val="1100"/>
              <a:buFont typeface="Arial"/>
              <a:buNone/>
            </a:pPr>
            <a:r>
              <a:rPr b="1" lang="en" sz="1400">
                <a:solidFill>
                  <a:schemeClr val="dk1"/>
                </a:solidFill>
              </a:rPr>
              <a:t>AuroraGPT-INCITE:</a:t>
            </a:r>
            <a:r>
              <a:rPr lang="en" sz="1400">
                <a:solidFill>
                  <a:schemeClr val="dk1"/>
                </a:solidFill>
              </a:rPr>
              <a:t> An award of computer time was provided by the U.S. Department of Energy’s (DOE) Innovative and Novel Computational Impact on Theory and Experiment (INCITE) Program. This research used resources from the Argonne Leadership Computing Facility, a U.S. DOE Office of Science user facility at Argonne National Laboratory, which is supported by the Office of Science of the U.S. DOE under Contract No. DE-AC02-06CH11357.</a:t>
            </a:r>
            <a:endParaRPr sz="1400">
              <a:solidFill>
                <a:schemeClr val="dk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34"/>
          <p:cNvSpPr txBox="1"/>
          <p:nvPr>
            <p:ph type="title"/>
          </p:nvPr>
        </p:nvSpPr>
        <p:spPr>
          <a:xfrm>
            <a:off x="561264" y="870681"/>
            <a:ext cx="8011200" cy="5145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Bibliography</a:t>
            </a:r>
            <a:endParaRPr/>
          </a:p>
        </p:txBody>
      </p:sp>
      <p:sp>
        <p:nvSpPr>
          <p:cNvPr id="308" name="Google Shape;308;p34"/>
          <p:cNvSpPr txBox="1"/>
          <p:nvPr>
            <p:ph idx="1" type="body"/>
          </p:nvPr>
        </p:nvSpPr>
        <p:spPr>
          <a:xfrm>
            <a:off x="571500" y="1597914"/>
            <a:ext cx="8001000" cy="2802600"/>
          </a:xfrm>
          <a:prstGeom prst="rect">
            <a:avLst/>
          </a:prstGeom>
        </p:spPr>
        <p:txBody>
          <a:bodyPr anchorCtr="0" anchor="t" bIns="0" lIns="0" spcFirstLastPara="1" rIns="0" wrap="square" tIns="0">
            <a:noAutofit/>
          </a:bodyPr>
          <a:lstStyle/>
          <a:p>
            <a:pPr indent="0" lvl="0" marL="0" rtl="0" algn="l">
              <a:spcBef>
                <a:spcPts val="0"/>
              </a:spcBef>
              <a:spcAft>
                <a:spcPts val="0"/>
              </a:spcAft>
              <a:buClr>
                <a:schemeClr val="dk1"/>
              </a:buClr>
              <a:buSzPts val="1100"/>
              <a:buFont typeface="Arial"/>
              <a:buNone/>
            </a:pPr>
            <a:r>
              <a:rPr lang="en" sz="1100"/>
              <a:t>[1] Gradle Technologies, Measuring the Impact of AI on Developer Productivity at Meta, (Oct. 10, 2025). Accessed: Apr. 23, 2026. [Online Video]. Available: https://www.youtube.com/watch?v=1OzxYK2-qsI</a:t>
            </a:r>
            <a:endParaRPr sz="1100"/>
          </a:p>
          <a:p>
            <a:pPr indent="0" lvl="0" marL="0" rtl="0" algn="l">
              <a:spcBef>
                <a:spcPts val="900"/>
              </a:spcBef>
              <a:spcAft>
                <a:spcPts val="0"/>
              </a:spcAft>
              <a:buClr>
                <a:schemeClr val="dk1"/>
              </a:buClr>
              <a:buSzPts val="1100"/>
              <a:buFont typeface="Arial"/>
              <a:buNone/>
            </a:pPr>
            <a:r>
              <a:rPr lang="en" sz="1100"/>
              <a:t>[2] Lex Fridman, Sundar Pichai: CEO of Google and Alphabet | Lex Fridman Podcast #471, (Jun. 05, 2025). Accessed: Apr. 23, 2026. [Online Video]. Available: https://www.youtube.com/watch?v=9V6tWC4CdFQ</a:t>
            </a:r>
            <a:endParaRPr sz="1100"/>
          </a:p>
          <a:p>
            <a:pPr indent="0" lvl="0" marL="0" rtl="0" algn="l">
              <a:spcBef>
                <a:spcPts val="900"/>
              </a:spcBef>
              <a:spcAft>
                <a:spcPts val="0"/>
              </a:spcAft>
              <a:buClr>
                <a:schemeClr val="dk1"/>
              </a:buClr>
              <a:buSzPts val="1100"/>
              <a:buFont typeface="Arial"/>
              <a:buNone/>
            </a:pPr>
            <a:r>
              <a:rPr lang="en" sz="1100"/>
              <a:t>[3] W. Harding and M. Kloster, “Coding on Copilot: 2023 Data Shows Downward Pressure on Code Quality 150m lines of analyzed code + projections for 2024.” GitClear, Jan. 16, 2024. Accessed: May 27, 2025. [Online]. Available: https://gwern.net/doc/ai/nn/transformer/gpt/codex/2024-harding.pdf#page=15.07</a:t>
            </a:r>
            <a:endParaRPr sz="1100"/>
          </a:p>
          <a:p>
            <a:pPr indent="0" lvl="0" marL="0" rtl="0" algn="l">
              <a:spcBef>
                <a:spcPts val="900"/>
              </a:spcBef>
              <a:spcAft>
                <a:spcPts val="0"/>
              </a:spcAft>
              <a:buClr>
                <a:schemeClr val="dk1"/>
              </a:buClr>
              <a:buSzPts val="1100"/>
              <a:buFont typeface="Arial"/>
              <a:buNone/>
            </a:pPr>
            <a:r>
              <a:rPr lang="en" sz="1100"/>
              <a:t>[4] The Financial Times, “After outages, Amazon to make senior engineers sign off on AI-assisted changes,” Ars Technica. Accessed: Apr. 23, 2026. [Online]. Available: https://www.ft.com/content/7cab4ec7-4712-4137-b602-119a44f771de</a:t>
            </a:r>
            <a:endParaRPr sz="1100"/>
          </a:p>
          <a:p>
            <a:pPr indent="0" lvl="0" marL="0" rtl="0" algn="l">
              <a:spcBef>
                <a:spcPts val="900"/>
              </a:spcBef>
              <a:spcAft>
                <a:spcPts val="0"/>
              </a:spcAft>
              <a:buClr>
                <a:schemeClr val="dk1"/>
              </a:buClr>
              <a:buSzPts val="1100"/>
              <a:buFont typeface="Arial"/>
              <a:buNone/>
            </a:pPr>
            <a:r>
              <a:rPr lang="en" sz="1100"/>
              <a:t>[5] Federal Reserve Bank of St. Louis, “Nonfarm Business Sector: Labor Productivity (Output per Hour) for All Workers.” Accessed: Apr. 23, 2026. [Online]. Available: https://fred.stlouisfed.org/series/PRS85006091</a:t>
            </a:r>
            <a:endParaRPr sz="1100"/>
          </a:p>
          <a:p>
            <a:pPr indent="0" lvl="0" marL="0" rtl="0" algn="l">
              <a:spcBef>
                <a:spcPts val="900"/>
              </a:spcBef>
              <a:spcAft>
                <a:spcPts val="0"/>
              </a:spcAft>
              <a:buClr>
                <a:schemeClr val="dk1"/>
              </a:buClr>
              <a:buSzPts val="1100"/>
              <a:buFont typeface="Arial"/>
              <a:buNone/>
            </a:pPr>
            <a:r>
              <a:rPr lang="en" sz="1100"/>
              <a:t>[6] J. Becker, N. Rush, E. Barnes, and D. Rein, “Measuring the Impact of Early-2025 AI on Experienced Open-Source Developer Productivity,” Jul. 25, 2025, arXiv: arXiv:2507.09089. doi: 10.48550/arXiv.2507.09089.</a:t>
            </a:r>
            <a:endParaRPr sz="1100"/>
          </a:p>
          <a:p>
            <a:pPr indent="0" lvl="0" marL="0" rtl="0" algn="l">
              <a:spcBef>
                <a:spcPts val="900"/>
              </a:spcBef>
              <a:spcAft>
                <a:spcPts val="0"/>
              </a:spcAft>
              <a:buClr>
                <a:schemeClr val="dk1"/>
              </a:buClr>
              <a:buSzPts val="1100"/>
              <a:buFont typeface="Arial"/>
              <a:buNone/>
            </a:pPr>
            <a:r>
              <a:t/>
            </a:r>
            <a:endParaRPr sz="1100"/>
          </a:p>
          <a:p>
            <a:pPr indent="0" lvl="0" marL="0" rtl="0" algn="l">
              <a:spcBef>
                <a:spcPts val="900"/>
              </a:spcBef>
              <a:spcAft>
                <a:spcPts val="0"/>
              </a:spcAft>
              <a:buClr>
                <a:schemeClr val="dk1"/>
              </a:buClr>
              <a:buSzPts val="1100"/>
              <a:buFont typeface="Arial"/>
              <a:buNone/>
            </a:pPr>
            <a:r>
              <a:t/>
            </a:r>
            <a:endParaRPr sz="1100"/>
          </a:p>
          <a:p>
            <a:pPr indent="0" lvl="0" marL="0" rtl="0" algn="l">
              <a:spcBef>
                <a:spcPts val="900"/>
              </a:spcBef>
              <a:spcAft>
                <a:spcPts val="900"/>
              </a:spcAft>
              <a:buNone/>
            </a:pPr>
            <a:r>
              <a:t/>
            </a:r>
            <a:endParaRPr sz="11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35"/>
          <p:cNvSpPr txBox="1"/>
          <p:nvPr>
            <p:ph type="title"/>
          </p:nvPr>
        </p:nvSpPr>
        <p:spPr>
          <a:xfrm>
            <a:off x="561264" y="870681"/>
            <a:ext cx="8011200" cy="5145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Bibliography</a:t>
            </a:r>
            <a:endParaRPr/>
          </a:p>
        </p:txBody>
      </p:sp>
      <p:sp>
        <p:nvSpPr>
          <p:cNvPr id="314" name="Google Shape;314;p35"/>
          <p:cNvSpPr txBox="1"/>
          <p:nvPr>
            <p:ph idx="1" type="body"/>
          </p:nvPr>
        </p:nvSpPr>
        <p:spPr>
          <a:xfrm>
            <a:off x="571500" y="1597914"/>
            <a:ext cx="8001000" cy="2802600"/>
          </a:xfrm>
          <a:prstGeom prst="rect">
            <a:avLst/>
          </a:prstGeom>
        </p:spPr>
        <p:txBody>
          <a:bodyPr anchorCtr="0" anchor="t" bIns="0" lIns="0" spcFirstLastPara="1" rIns="0" wrap="square" tIns="0">
            <a:noAutofit/>
          </a:bodyPr>
          <a:lstStyle/>
          <a:p>
            <a:pPr indent="0" lvl="0" marL="0" rtl="0" algn="l">
              <a:spcBef>
                <a:spcPts val="0"/>
              </a:spcBef>
              <a:spcAft>
                <a:spcPts val="0"/>
              </a:spcAft>
              <a:buClr>
                <a:schemeClr val="dk1"/>
              </a:buClr>
              <a:buSzPts val="1100"/>
              <a:buFont typeface="Arial"/>
              <a:buNone/>
            </a:pPr>
            <a:r>
              <a:rPr lang="en" sz="1100"/>
              <a:t>[7] Yegor Denisov-Blanch, Does AI Actually Boost Developer Productivity? (100k Devs Study) - Yegor Denisov-Blanch, Stanford, (Jul. 23, 2025). Accessed: Apr. 23, 2026. [Online Video]. Available: </a:t>
            </a:r>
            <a:r>
              <a:rPr lang="en" sz="1100" u="sng">
                <a:solidFill>
                  <a:schemeClr val="hlink"/>
                </a:solidFill>
                <a:hlinkClick r:id="rId3"/>
              </a:rPr>
              <a:t>https://www.youtube.com/watch?v=tbDDYKRFjhk</a:t>
            </a:r>
            <a:endParaRPr sz="1100"/>
          </a:p>
          <a:p>
            <a:pPr indent="0" lvl="0" marL="0" rtl="0" algn="l">
              <a:spcBef>
                <a:spcPts val="900"/>
              </a:spcBef>
              <a:spcAft>
                <a:spcPts val="0"/>
              </a:spcAft>
              <a:buClr>
                <a:schemeClr val="dk1"/>
              </a:buClr>
              <a:buSzPts val="1100"/>
              <a:buFont typeface="Arial"/>
              <a:buNone/>
            </a:pPr>
            <a:r>
              <a:rPr lang="en" sz="1100"/>
              <a:t>[8] R. Ma et al., “Can AI Agents Answer Your Data Questions? A Benchmark for Data Agents,” Mar. 21, 2026, arXiv: arXiv:2603.20576. doi: 10.48550/arXiv.2603.20576.</a:t>
            </a:r>
            <a:endParaRPr sz="1100"/>
          </a:p>
          <a:p>
            <a:pPr indent="0" lvl="0" marL="0" rtl="0" algn="l">
              <a:spcBef>
                <a:spcPts val="900"/>
              </a:spcBef>
              <a:spcAft>
                <a:spcPts val="0"/>
              </a:spcAft>
              <a:buClr>
                <a:schemeClr val="dk1"/>
              </a:buClr>
              <a:buSzPts val="1100"/>
              <a:buFont typeface="Arial"/>
              <a:buNone/>
            </a:pPr>
            <a:r>
              <a:rPr lang="en" sz="1100"/>
              <a:t>[9] L. Mitchener et al., “BixBench: a Comprehensive Benchmark for LLM-based Agents in Computational Biology,” Mar. 08, 2025, arXiv: arXiv:2503.00096. doi: 10.48550/arXiv.2503.00096.</a:t>
            </a:r>
            <a:endParaRPr sz="1100"/>
          </a:p>
          <a:p>
            <a:pPr indent="0" lvl="0" marL="0" rtl="0" algn="l">
              <a:spcBef>
                <a:spcPts val="900"/>
              </a:spcBef>
              <a:spcAft>
                <a:spcPts val="0"/>
              </a:spcAft>
              <a:buClr>
                <a:schemeClr val="dk1"/>
              </a:buClr>
              <a:buSzPts val="1100"/>
              <a:buFont typeface="Arial"/>
              <a:buNone/>
            </a:pPr>
            <a:r>
              <a:rPr lang="en" sz="1100"/>
              <a:t>[10] jaechang-hits, jaechang-hits/SciAgent-Skills. (Apr. 25, 2026). Python. Accessed: Apr. 25, 2026. [Online]. Available: </a:t>
            </a:r>
            <a:r>
              <a:rPr lang="en" sz="1100" u="sng">
                <a:solidFill>
                  <a:schemeClr val="hlink"/>
                </a:solidFill>
                <a:hlinkClick r:id="rId4"/>
              </a:rPr>
              <a:t>https://github.com/jaechang-hits/SciAgent-Skills</a:t>
            </a:r>
            <a:endParaRPr sz="1100"/>
          </a:p>
          <a:p>
            <a:pPr indent="0" lvl="0" marL="0" rtl="0" algn="l">
              <a:spcBef>
                <a:spcPts val="900"/>
              </a:spcBef>
              <a:spcAft>
                <a:spcPts val="0"/>
              </a:spcAft>
              <a:buClr>
                <a:schemeClr val="dk1"/>
              </a:buClr>
              <a:buSzPts val="1100"/>
              <a:buFont typeface="Arial"/>
              <a:buNone/>
            </a:pPr>
            <a:r>
              <a:rPr lang="en" sz="1100"/>
              <a:t>[11] D. Nichols, J. H. Davis, Z. Xie, A. Rajaram, and A. Bhatele, “Can Large Language Models Write Parallel Code?,” in Proceedings of the 33rd International Symposium on High-Performance Parallel and Distributed Computing, in HPDC ’24. New York, NY, USA: Association for Computing Machinery, Aug. 2024, pp. 281–294. doi: 10.1145/3625549.3658689.</a:t>
            </a:r>
            <a:endParaRPr sz="1100"/>
          </a:p>
          <a:p>
            <a:pPr indent="0" lvl="0" marL="0" rtl="0" algn="l">
              <a:spcBef>
                <a:spcPts val="900"/>
              </a:spcBef>
              <a:spcAft>
                <a:spcPts val="0"/>
              </a:spcAft>
              <a:buClr>
                <a:schemeClr val="dk1"/>
              </a:buClr>
              <a:buSzPts val="1100"/>
              <a:buFont typeface="Arial"/>
              <a:buNone/>
            </a:pPr>
            <a:r>
              <a:rPr lang="en" sz="1100"/>
              <a:t>[12] J. Zhu et al., “CUDABench: Benchmarking LLMs for Text-to-CUDA Generation,” Feb. 13, 2026, arXiv: arXiv:2603.02236. doi: 10.48550/arXiv.2603.02236.</a:t>
            </a:r>
            <a:endParaRPr sz="1100"/>
          </a:p>
          <a:p>
            <a:pPr indent="0" lvl="0" marL="0" rtl="0" algn="l">
              <a:spcBef>
                <a:spcPts val="900"/>
              </a:spcBef>
              <a:spcAft>
                <a:spcPts val="0"/>
              </a:spcAft>
              <a:buClr>
                <a:schemeClr val="dk1"/>
              </a:buClr>
              <a:buSzPts val="1100"/>
              <a:buFont typeface="Arial"/>
              <a:buNone/>
            </a:pPr>
            <a:r>
              <a:t/>
            </a:r>
            <a:endParaRPr sz="1100"/>
          </a:p>
          <a:p>
            <a:pPr indent="0" lvl="0" marL="0" rtl="0" algn="l">
              <a:spcBef>
                <a:spcPts val="900"/>
              </a:spcBef>
              <a:spcAft>
                <a:spcPts val="0"/>
              </a:spcAft>
              <a:buClr>
                <a:schemeClr val="dk1"/>
              </a:buClr>
              <a:buSzPts val="1100"/>
              <a:buFont typeface="Arial"/>
              <a:buNone/>
            </a:pPr>
            <a:r>
              <a:t/>
            </a:r>
            <a:endParaRPr sz="1100"/>
          </a:p>
          <a:p>
            <a:pPr indent="0" lvl="0" marL="0" rtl="0" algn="l">
              <a:spcBef>
                <a:spcPts val="900"/>
              </a:spcBef>
              <a:spcAft>
                <a:spcPts val="0"/>
              </a:spcAft>
              <a:buClr>
                <a:schemeClr val="dk1"/>
              </a:buClr>
              <a:buSzPts val="1100"/>
              <a:buFont typeface="Arial"/>
              <a:buNone/>
            </a:pPr>
            <a:r>
              <a:t/>
            </a:r>
            <a:endParaRPr sz="1100"/>
          </a:p>
          <a:p>
            <a:pPr indent="0" lvl="0" marL="0" rtl="0" algn="l">
              <a:spcBef>
                <a:spcPts val="900"/>
              </a:spcBef>
              <a:spcAft>
                <a:spcPts val="0"/>
              </a:spcAft>
              <a:buClr>
                <a:schemeClr val="dk1"/>
              </a:buClr>
              <a:buSzPts val="1100"/>
              <a:buFont typeface="Arial"/>
              <a:buNone/>
            </a:pPr>
            <a:r>
              <a:t/>
            </a:r>
            <a:endParaRPr sz="1100"/>
          </a:p>
          <a:p>
            <a:pPr indent="0" lvl="0" marL="0" rtl="0" algn="l">
              <a:spcBef>
                <a:spcPts val="900"/>
              </a:spcBef>
              <a:spcAft>
                <a:spcPts val="0"/>
              </a:spcAft>
              <a:buClr>
                <a:schemeClr val="dk1"/>
              </a:buClr>
              <a:buSzPts val="1100"/>
              <a:buFont typeface="Arial"/>
              <a:buNone/>
            </a:pPr>
            <a:r>
              <a:t/>
            </a:r>
            <a:endParaRPr sz="1100"/>
          </a:p>
          <a:p>
            <a:pPr indent="0" lvl="0" marL="0" rtl="0" algn="l">
              <a:spcBef>
                <a:spcPts val="900"/>
              </a:spcBef>
              <a:spcAft>
                <a:spcPts val="900"/>
              </a:spcAft>
              <a:buNone/>
            </a:pPr>
            <a:r>
              <a:t/>
            </a:r>
            <a:endParaRPr sz="11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36"/>
          <p:cNvSpPr txBox="1"/>
          <p:nvPr>
            <p:ph type="title"/>
          </p:nvPr>
        </p:nvSpPr>
        <p:spPr>
          <a:xfrm>
            <a:off x="561264" y="870681"/>
            <a:ext cx="8011200" cy="5145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Bibliography</a:t>
            </a:r>
            <a:endParaRPr/>
          </a:p>
        </p:txBody>
      </p:sp>
      <p:sp>
        <p:nvSpPr>
          <p:cNvPr id="320" name="Google Shape;320;p36"/>
          <p:cNvSpPr txBox="1"/>
          <p:nvPr>
            <p:ph idx="1" type="body"/>
          </p:nvPr>
        </p:nvSpPr>
        <p:spPr>
          <a:xfrm>
            <a:off x="571500" y="1597914"/>
            <a:ext cx="8001000" cy="2802600"/>
          </a:xfrm>
          <a:prstGeom prst="rect">
            <a:avLst/>
          </a:prstGeom>
        </p:spPr>
        <p:txBody>
          <a:bodyPr anchorCtr="0" anchor="t" bIns="0" lIns="0" spcFirstLastPara="1" rIns="0" wrap="square" tIns="0">
            <a:noAutofit/>
          </a:bodyPr>
          <a:lstStyle/>
          <a:p>
            <a:pPr indent="0" lvl="0" marL="0" rtl="0" algn="l">
              <a:lnSpc>
                <a:spcPct val="115000"/>
              </a:lnSpc>
              <a:spcBef>
                <a:spcPts val="0"/>
              </a:spcBef>
              <a:spcAft>
                <a:spcPts val="0"/>
              </a:spcAft>
              <a:buClr>
                <a:schemeClr val="dk1"/>
              </a:buClr>
              <a:buSzPts val="1100"/>
              <a:buFont typeface="Arial"/>
              <a:buNone/>
            </a:pPr>
            <a:r>
              <a:rPr lang="en"/>
              <a:t>[13] M. D. Wilkinson et al., “The FAIR Guiding Principles for scientific data management and stewardship,” Sci Data, vol. 3, no. 1, p. 160018, Mar. 2016, doi: 10.1038/sdata.2016.18.</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spcBef>
                <a:spcPts val="0"/>
              </a:spcBef>
              <a:spcAft>
                <a:spcPts val="90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9" name="Shape 119"/>
        <p:cNvGrpSpPr/>
        <p:nvPr/>
      </p:nvGrpSpPr>
      <p:grpSpPr>
        <a:xfrm>
          <a:off x="0" y="0"/>
          <a:ext cx="0" cy="0"/>
          <a:chOff x="0" y="0"/>
          <a:chExt cx="0" cy="0"/>
        </a:xfrm>
      </p:grpSpPr>
      <p:pic>
        <p:nvPicPr>
          <p:cNvPr id="120" name="Google Shape;120;p20"/>
          <p:cNvPicPr preferRelativeResize="0"/>
          <p:nvPr/>
        </p:nvPicPr>
        <p:blipFill rotWithShape="1">
          <a:blip r:embed="rId4">
            <a:alphaModFix/>
          </a:blip>
          <a:srcRect b="0" l="0" r="0" t="0"/>
          <a:stretch/>
        </p:blipFill>
        <p:spPr>
          <a:xfrm>
            <a:off x="-22860" y="-12859"/>
            <a:ext cx="9189719" cy="5169217"/>
          </a:xfrm>
          <a:prstGeom prst="rect">
            <a:avLst/>
          </a:prstGeom>
          <a:noFill/>
          <a:ln>
            <a:noFill/>
          </a:ln>
        </p:spPr>
      </p:pic>
      <p:pic>
        <p:nvPicPr>
          <p:cNvPr id="121" name="Google Shape;121;p20"/>
          <p:cNvPicPr preferRelativeResize="0"/>
          <p:nvPr/>
        </p:nvPicPr>
        <p:blipFill rotWithShape="1">
          <a:blip r:embed="rId4">
            <a:alphaModFix/>
          </a:blip>
          <a:srcRect b="0" l="10" r="10" t="0"/>
          <a:stretch/>
        </p:blipFill>
        <p:spPr>
          <a:xfrm>
            <a:off x="0" y="0"/>
            <a:ext cx="9144000" cy="5143500"/>
          </a:xfrm>
          <a:prstGeom prst="rect">
            <a:avLst/>
          </a:prstGeom>
          <a:noFill/>
          <a:ln>
            <a:noFill/>
          </a:ln>
        </p:spPr>
      </p:pic>
      <p:grpSp>
        <p:nvGrpSpPr>
          <p:cNvPr id="122" name="Google Shape;122;p20"/>
          <p:cNvGrpSpPr/>
          <p:nvPr/>
        </p:nvGrpSpPr>
        <p:grpSpPr>
          <a:xfrm>
            <a:off x="571500" y="1333500"/>
            <a:ext cx="8001150" cy="2952900"/>
            <a:chOff x="571500" y="1333500"/>
            <a:chExt cx="8001150" cy="2952900"/>
          </a:xfrm>
        </p:grpSpPr>
        <p:sp>
          <p:nvSpPr>
            <p:cNvPr id="123" name="Google Shape;123;p20"/>
            <p:cNvSpPr/>
            <p:nvPr/>
          </p:nvSpPr>
          <p:spPr>
            <a:xfrm>
              <a:off x="571500" y="1333500"/>
              <a:ext cx="3905400" cy="857400"/>
            </a:xfrm>
            <a:prstGeom prst="roundRect">
              <a:avLst>
                <a:gd fmla="val 8888" name="adj"/>
              </a:avLst>
            </a:prstGeom>
            <a:solidFill>
              <a:srgbClr val="F8FA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24" name="Google Shape;124;p20"/>
            <p:cNvSpPr txBox="1"/>
            <p:nvPr/>
          </p:nvSpPr>
          <p:spPr>
            <a:xfrm>
              <a:off x="714375" y="1381125"/>
              <a:ext cx="428700" cy="7620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 sz="2400">
                  <a:solidFill>
                    <a:srgbClr val="3B82F6"/>
                  </a:solidFill>
                  <a:latin typeface="Arial"/>
                  <a:ea typeface="Arial"/>
                  <a:cs typeface="Arial"/>
                  <a:sym typeface="Arial"/>
                </a:rPr>
                <a:t>1</a:t>
              </a:r>
              <a:endParaRPr b="1" sz="2400">
                <a:solidFill>
                  <a:srgbClr val="3B82F6"/>
                </a:solidFill>
                <a:latin typeface="Arial"/>
                <a:ea typeface="Arial"/>
                <a:cs typeface="Arial"/>
                <a:sym typeface="Arial"/>
              </a:endParaRPr>
            </a:p>
          </p:txBody>
        </p:sp>
        <p:sp>
          <p:nvSpPr>
            <p:cNvPr id="125" name="Google Shape;125;p20"/>
            <p:cNvSpPr txBox="1"/>
            <p:nvPr/>
          </p:nvSpPr>
          <p:spPr>
            <a:xfrm>
              <a:off x="1238250" y="1381125"/>
              <a:ext cx="3095700" cy="762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 sz="1300">
                  <a:solidFill>
                    <a:srgbClr val="334155"/>
                  </a:solidFill>
                </a:rPr>
                <a:t>Understand the context of </a:t>
              </a:r>
              <a:r>
                <a:rPr b="1" lang="en" sz="1300">
                  <a:solidFill>
                    <a:srgbClr val="334155"/>
                  </a:solidFill>
                </a:rPr>
                <a:t>productivity</a:t>
              </a:r>
              <a:r>
                <a:rPr lang="en" sz="1300">
                  <a:solidFill>
                    <a:srgbClr val="334155"/>
                  </a:solidFill>
                </a:rPr>
                <a:t> in scientific workflows</a:t>
              </a:r>
              <a:endParaRPr sz="1300">
                <a:solidFill>
                  <a:srgbClr val="334155"/>
                </a:solidFill>
              </a:endParaRPr>
            </a:p>
          </p:txBody>
        </p:sp>
        <p:sp>
          <p:nvSpPr>
            <p:cNvPr id="126" name="Google Shape;126;p20"/>
            <p:cNvSpPr/>
            <p:nvPr/>
          </p:nvSpPr>
          <p:spPr>
            <a:xfrm>
              <a:off x="4667250" y="1333500"/>
              <a:ext cx="3905400" cy="857400"/>
            </a:xfrm>
            <a:prstGeom prst="roundRect">
              <a:avLst>
                <a:gd fmla="val 8888" name="adj"/>
              </a:avLst>
            </a:prstGeom>
            <a:solidFill>
              <a:srgbClr val="F8FA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27" name="Google Shape;127;p20"/>
            <p:cNvSpPr txBox="1"/>
            <p:nvPr/>
          </p:nvSpPr>
          <p:spPr>
            <a:xfrm>
              <a:off x="4810125" y="1381125"/>
              <a:ext cx="428700" cy="7620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 sz="2400">
                  <a:solidFill>
                    <a:srgbClr val="3B82F6"/>
                  </a:solidFill>
                  <a:latin typeface="Arial"/>
                  <a:ea typeface="Arial"/>
                  <a:cs typeface="Arial"/>
                  <a:sym typeface="Arial"/>
                </a:rPr>
                <a:t>2</a:t>
              </a:r>
              <a:endParaRPr b="1" sz="2400">
                <a:solidFill>
                  <a:srgbClr val="3B82F6"/>
                </a:solidFill>
                <a:latin typeface="Arial"/>
                <a:ea typeface="Arial"/>
                <a:cs typeface="Arial"/>
                <a:sym typeface="Arial"/>
              </a:endParaRPr>
            </a:p>
          </p:txBody>
        </p:sp>
        <p:sp>
          <p:nvSpPr>
            <p:cNvPr id="128" name="Google Shape;128;p20"/>
            <p:cNvSpPr txBox="1"/>
            <p:nvPr/>
          </p:nvSpPr>
          <p:spPr>
            <a:xfrm>
              <a:off x="5334000" y="1381125"/>
              <a:ext cx="3095700" cy="762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 sz="1300">
                  <a:solidFill>
                    <a:srgbClr val="334155"/>
                  </a:solidFill>
                </a:rPr>
                <a:t>Recognize that </a:t>
              </a:r>
              <a:r>
                <a:rPr b="1" lang="en" sz="1300">
                  <a:solidFill>
                    <a:srgbClr val="334155"/>
                  </a:solidFill>
                </a:rPr>
                <a:t>data</a:t>
              </a:r>
              <a:r>
                <a:rPr lang="en" sz="1300">
                  <a:solidFill>
                    <a:srgbClr val="334155"/>
                  </a:solidFill>
                </a:rPr>
                <a:t> is frequently a </a:t>
              </a:r>
              <a:r>
                <a:rPr b="1" lang="en" sz="1300">
                  <a:solidFill>
                    <a:srgbClr val="334155"/>
                  </a:solidFill>
                </a:rPr>
                <a:t>bottleneck</a:t>
              </a:r>
              <a:r>
                <a:rPr lang="en" sz="1300">
                  <a:solidFill>
                    <a:srgbClr val="334155"/>
                  </a:solidFill>
                </a:rPr>
                <a:t> in science</a:t>
              </a:r>
              <a:endParaRPr sz="1300">
                <a:solidFill>
                  <a:srgbClr val="334155"/>
                </a:solidFill>
              </a:endParaRPr>
            </a:p>
          </p:txBody>
        </p:sp>
        <p:sp>
          <p:nvSpPr>
            <p:cNvPr id="129" name="Google Shape;129;p20"/>
            <p:cNvSpPr/>
            <p:nvPr/>
          </p:nvSpPr>
          <p:spPr>
            <a:xfrm>
              <a:off x="571500" y="2381250"/>
              <a:ext cx="3905400" cy="857400"/>
            </a:xfrm>
            <a:prstGeom prst="roundRect">
              <a:avLst>
                <a:gd fmla="val 8888" name="adj"/>
              </a:avLst>
            </a:prstGeom>
            <a:solidFill>
              <a:srgbClr val="F8FA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30" name="Google Shape;130;p20"/>
            <p:cNvSpPr txBox="1"/>
            <p:nvPr/>
          </p:nvSpPr>
          <p:spPr>
            <a:xfrm>
              <a:off x="714375" y="2428875"/>
              <a:ext cx="428700" cy="7620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 sz="2400">
                  <a:solidFill>
                    <a:srgbClr val="3B82F6"/>
                  </a:solidFill>
                  <a:latin typeface="Arial"/>
                  <a:ea typeface="Arial"/>
                  <a:cs typeface="Arial"/>
                  <a:sym typeface="Arial"/>
                </a:rPr>
                <a:t>3</a:t>
              </a:r>
              <a:endParaRPr b="1" sz="2400">
                <a:solidFill>
                  <a:srgbClr val="3B82F6"/>
                </a:solidFill>
                <a:latin typeface="Arial"/>
                <a:ea typeface="Arial"/>
                <a:cs typeface="Arial"/>
                <a:sym typeface="Arial"/>
              </a:endParaRPr>
            </a:p>
          </p:txBody>
        </p:sp>
        <p:sp>
          <p:nvSpPr>
            <p:cNvPr id="131" name="Google Shape;131;p20"/>
            <p:cNvSpPr txBox="1"/>
            <p:nvPr/>
          </p:nvSpPr>
          <p:spPr>
            <a:xfrm>
              <a:off x="1238250" y="2428875"/>
              <a:ext cx="3095700" cy="762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 sz="1300">
                  <a:solidFill>
                    <a:srgbClr val="334155"/>
                  </a:solidFill>
                </a:rPr>
                <a:t>Survey the </a:t>
              </a:r>
              <a:r>
                <a:rPr b="1" lang="en" sz="1300">
                  <a:solidFill>
                    <a:srgbClr val="334155"/>
                  </a:solidFill>
                </a:rPr>
                <a:t>current boundaries</a:t>
              </a:r>
              <a:r>
                <a:rPr lang="en" sz="1300">
                  <a:solidFill>
                    <a:srgbClr val="334155"/>
                  </a:solidFill>
                </a:rPr>
                <a:t> of LLM capabilities with data</a:t>
              </a:r>
              <a:endParaRPr sz="1300">
                <a:solidFill>
                  <a:srgbClr val="334155"/>
                </a:solidFill>
              </a:endParaRPr>
            </a:p>
          </p:txBody>
        </p:sp>
        <p:sp>
          <p:nvSpPr>
            <p:cNvPr id="132" name="Google Shape;132;p20"/>
            <p:cNvSpPr/>
            <p:nvPr/>
          </p:nvSpPr>
          <p:spPr>
            <a:xfrm>
              <a:off x="4667250" y="2381250"/>
              <a:ext cx="3905400" cy="857400"/>
            </a:xfrm>
            <a:prstGeom prst="roundRect">
              <a:avLst>
                <a:gd fmla="val 8888" name="adj"/>
              </a:avLst>
            </a:prstGeom>
            <a:solidFill>
              <a:srgbClr val="F8FA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33" name="Google Shape;133;p20"/>
            <p:cNvSpPr txBox="1"/>
            <p:nvPr/>
          </p:nvSpPr>
          <p:spPr>
            <a:xfrm>
              <a:off x="4810125" y="2428875"/>
              <a:ext cx="428700" cy="7620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 sz="2400">
                  <a:solidFill>
                    <a:srgbClr val="3B82F6"/>
                  </a:solidFill>
                  <a:latin typeface="Arial"/>
                  <a:ea typeface="Arial"/>
                  <a:cs typeface="Arial"/>
                  <a:sym typeface="Arial"/>
                </a:rPr>
                <a:t>4</a:t>
              </a:r>
              <a:endParaRPr b="1" sz="2400">
                <a:solidFill>
                  <a:srgbClr val="3B82F6"/>
                </a:solidFill>
                <a:latin typeface="Arial"/>
                <a:ea typeface="Arial"/>
                <a:cs typeface="Arial"/>
                <a:sym typeface="Arial"/>
              </a:endParaRPr>
            </a:p>
          </p:txBody>
        </p:sp>
        <p:sp>
          <p:nvSpPr>
            <p:cNvPr id="134" name="Google Shape;134;p20"/>
            <p:cNvSpPr txBox="1"/>
            <p:nvPr/>
          </p:nvSpPr>
          <p:spPr>
            <a:xfrm>
              <a:off x="5334000" y="2428875"/>
              <a:ext cx="3095700" cy="762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 sz="1300">
                  <a:solidFill>
                    <a:srgbClr val="334155"/>
                  </a:solidFill>
                </a:rPr>
                <a:t>Provide practical advice on </a:t>
              </a:r>
              <a:r>
                <a:rPr b="1" lang="en" sz="1300">
                  <a:solidFill>
                    <a:srgbClr val="334155"/>
                  </a:solidFill>
                </a:rPr>
                <a:t>improving</a:t>
              </a:r>
              <a:r>
                <a:rPr lang="en" sz="1300">
                  <a:solidFill>
                    <a:srgbClr val="334155"/>
                  </a:solidFill>
                </a:rPr>
                <a:t> </a:t>
              </a:r>
              <a:r>
                <a:rPr b="1" lang="en" sz="1300">
                  <a:solidFill>
                    <a:srgbClr val="334155"/>
                  </a:solidFill>
                </a:rPr>
                <a:t>correctness</a:t>
              </a:r>
              <a:r>
                <a:rPr lang="en" sz="1300">
                  <a:solidFill>
                    <a:srgbClr val="334155"/>
                  </a:solidFill>
                </a:rPr>
                <a:t> for AI data pipelines</a:t>
              </a:r>
              <a:endParaRPr sz="1300">
                <a:solidFill>
                  <a:srgbClr val="334155"/>
                </a:solidFill>
              </a:endParaRPr>
            </a:p>
          </p:txBody>
        </p:sp>
        <p:sp>
          <p:nvSpPr>
            <p:cNvPr id="135" name="Google Shape;135;p20"/>
            <p:cNvSpPr/>
            <p:nvPr/>
          </p:nvSpPr>
          <p:spPr>
            <a:xfrm>
              <a:off x="571500" y="3429000"/>
              <a:ext cx="3905400" cy="857400"/>
            </a:xfrm>
            <a:prstGeom prst="roundRect">
              <a:avLst>
                <a:gd fmla="val 8888" name="adj"/>
              </a:avLst>
            </a:prstGeom>
            <a:solidFill>
              <a:srgbClr val="F8FA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36" name="Google Shape;136;p20"/>
            <p:cNvSpPr txBox="1"/>
            <p:nvPr/>
          </p:nvSpPr>
          <p:spPr>
            <a:xfrm>
              <a:off x="714375" y="3476625"/>
              <a:ext cx="428700" cy="7620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 sz="2400">
                  <a:solidFill>
                    <a:srgbClr val="3B82F6"/>
                  </a:solidFill>
                  <a:latin typeface="Arial"/>
                  <a:ea typeface="Arial"/>
                  <a:cs typeface="Arial"/>
                  <a:sym typeface="Arial"/>
                </a:rPr>
                <a:t>5</a:t>
              </a:r>
              <a:endParaRPr b="1" sz="2400">
                <a:solidFill>
                  <a:srgbClr val="3B82F6"/>
                </a:solidFill>
                <a:latin typeface="Arial"/>
                <a:ea typeface="Arial"/>
                <a:cs typeface="Arial"/>
                <a:sym typeface="Arial"/>
              </a:endParaRPr>
            </a:p>
          </p:txBody>
        </p:sp>
        <p:sp>
          <p:nvSpPr>
            <p:cNvPr id="137" name="Google Shape;137;p20"/>
            <p:cNvSpPr txBox="1"/>
            <p:nvPr/>
          </p:nvSpPr>
          <p:spPr>
            <a:xfrm>
              <a:off x="1238250" y="3476625"/>
              <a:ext cx="3095700" cy="762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 sz="1300">
                  <a:solidFill>
                    <a:srgbClr val="334155"/>
                  </a:solidFill>
                </a:rPr>
                <a:t>Explain the </a:t>
              </a:r>
              <a:r>
                <a:rPr b="1" lang="en" sz="1300">
                  <a:solidFill>
                    <a:srgbClr val="334155"/>
                  </a:solidFill>
                </a:rPr>
                <a:t>tradeoffs</a:t>
              </a:r>
              <a:r>
                <a:rPr lang="en" sz="1300">
                  <a:solidFill>
                    <a:srgbClr val="334155"/>
                  </a:solidFill>
                </a:rPr>
                <a:t> between </a:t>
              </a:r>
              <a:r>
                <a:rPr b="1" lang="en" sz="1300">
                  <a:solidFill>
                    <a:srgbClr val="334155"/>
                  </a:solidFill>
                </a:rPr>
                <a:t>frontier</a:t>
              </a:r>
              <a:r>
                <a:rPr lang="en" sz="1300">
                  <a:solidFill>
                    <a:srgbClr val="334155"/>
                  </a:solidFill>
                </a:rPr>
                <a:t> and </a:t>
              </a:r>
              <a:r>
                <a:rPr b="1" lang="en" sz="1300">
                  <a:solidFill>
                    <a:srgbClr val="334155"/>
                  </a:solidFill>
                </a:rPr>
                <a:t>open</a:t>
              </a:r>
              <a:r>
                <a:rPr lang="en" sz="1300">
                  <a:solidFill>
                    <a:srgbClr val="334155"/>
                  </a:solidFill>
                </a:rPr>
                <a:t> models</a:t>
              </a:r>
              <a:endParaRPr sz="1300">
                <a:solidFill>
                  <a:srgbClr val="334155"/>
                </a:solidFill>
              </a:endParaRPr>
            </a:p>
          </p:txBody>
        </p:sp>
        <p:sp>
          <p:nvSpPr>
            <p:cNvPr id="138" name="Google Shape;138;p20"/>
            <p:cNvSpPr/>
            <p:nvPr/>
          </p:nvSpPr>
          <p:spPr>
            <a:xfrm>
              <a:off x="4667250" y="3429000"/>
              <a:ext cx="3905400" cy="857400"/>
            </a:xfrm>
            <a:prstGeom prst="roundRect">
              <a:avLst>
                <a:gd fmla="val 8888" name="adj"/>
              </a:avLst>
            </a:prstGeom>
            <a:solidFill>
              <a:srgbClr val="F8FA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39" name="Google Shape;139;p20"/>
            <p:cNvSpPr txBox="1"/>
            <p:nvPr/>
          </p:nvSpPr>
          <p:spPr>
            <a:xfrm>
              <a:off x="4810125" y="3476625"/>
              <a:ext cx="428700" cy="7620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 sz="2400">
                  <a:solidFill>
                    <a:srgbClr val="3B82F6"/>
                  </a:solidFill>
                  <a:latin typeface="Arial"/>
                  <a:ea typeface="Arial"/>
                  <a:cs typeface="Arial"/>
                  <a:sym typeface="Arial"/>
                </a:rPr>
                <a:t>6</a:t>
              </a:r>
              <a:endParaRPr b="1" sz="2400">
                <a:solidFill>
                  <a:srgbClr val="3B82F6"/>
                </a:solidFill>
                <a:latin typeface="Arial"/>
                <a:ea typeface="Arial"/>
                <a:cs typeface="Arial"/>
                <a:sym typeface="Arial"/>
              </a:endParaRPr>
            </a:p>
          </p:txBody>
        </p:sp>
        <p:sp>
          <p:nvSpPr>
            <p:cNvPr id="140" name="Google Shape;140;p20"/>
            <p:cNvSpPr txBox="1"/>
            <p:nvPr/>
          </p:nvSpPr>
          <p:spPr>
            <a:xfrm>
              <a:off x="5334000" y="3476625"/>
              <a:ext cx="3095700" cy="762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 sz="1300">
                  <a:solidFill>
                    <a:srgbClr val="334155"/>
                  </a:solidFill>
                </a:rPr>
                <a:t>Provide a </a:t>
              </a:r>
              <a:r>
                <a:rPr b="1" lang="en" sz="1300">
                  <a:solidFill>
                    <a:srgbClr val="334155"/>
                  </a:solidFill>
                </a:rPr>
                <a:t>practical process</a:t>
              </a:r>
              <a:r>
                <a:rPr lang="en" sz="1300">
                  <a:solidFill>
                    <a:srgbClr val="334155"/>
                  </a:solidFill>
                </a:rPr>
                <a:t> for developing and scaling data pipelines</a:t>
              </a:r>
              <a:endParaRPr sz="1300">
                <a:solidFill>
                  <a:srgbClr val="334155"/>
                </a:solidFill>
              </a:endParaRPr>
            </a:p>
          </p:txBody>
        </p:sp>
      </p:grpSp>
      <p:sp>
        <p:nvSpPr>
          <p:cNvPr id="141" name="Google Shape;141;p20"/>
          <p:cNvSpPr txBox="1"/>
          <p:nvPr>
            <p:ph idx="12" type="sldNum"/>
          </p:nvPr>
        </p:nvSpPr>
        <p:spPr>
          <a:xfrm>
            <a:off x="8472458" y="4663217"/>
            <a:ext cx="548700" cy="393600"/>
          </a:xfrm>
          <a:prstGeom prst="rect">
            <a:avLst/>
          </a:prstGeom>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lang="en" sz="700">
                <a:solidFill>
                  <a:srgbClr val="BFBFBF"/>
                </a:solidFill>
              </a:rPr>
              <a:t>‹#›</a:t>
            </a:fld>
            <a:endParaRPr sz="700">
              <a:solidFill>
                <a:srgbClr val="BFBFBF"/>
              </a:solidFill>
            </a:endParaRPr>
          </a:p>
        </p:txBody>
      </p:sp>
      <p:cxnSp>
        <p:nvCxnSpPr>
          <p:cNvPr id="142" name="Google Shape;142;p20"/>
          <p:cNvCxnSpPr/>
          <p:nvPr/>
        </p:nvCxnSpPr>
        <p:spPr>
          <a:xfrm>
            <a:off x="6850856" y="4760595"/>
            <a:ext cx="0" cy="274200"/>
          </a:xfrm>
          <a:prstGeom prst="straightConnector1">
            <a:avLst/>
          </a:prstGeom>
          <a:solidFill>
            <a:srgbClr val="FFFFFF"/>
          </a:solidFill>
          <a:ln cap="flat" cmpd="sng" w="7150">
            <a:solidFill>
              <a:srgbClr val="000000"/>
            </a:solidFill>
            <a:prstDash val="solid"/>
            <a:round/>
            <a:headEnd len="sm" w="sm" type="none"/>
            <a:tailEnd len="sm" w="sm" type="none"/>
          </a:ln>
        </p:spPr>
      </p:cxnSp>
      <p:pic>
        <p:nvPicPr>
          <p:cNvPr id="143" name="Google Shape;143;p20"/>
          <p:cNvPicPr preferRelativeResize="0"/>
          <p:nvPr/>
        </p:nvPicPr>
        <p:blipFill rotWithShape="1">
          <a:blip r:embed="rId5">
            <a:alphaModFix/>
          </a:blip>
          <a:srcRect b="0" l="60" r="70" t="0"/>
          <a:stretch/>
        </p:blipFill>
        <p:spPr>
          <a:xfrm>
            <a:off x="5350669" y="4672965"/>
            <a:ext cx="1587900" cy="445800"/>
          </a:xfrm>
          <a:prstGeom prst="rect">
            <a:avLst/>
          </a:prstGeom>
          <a:noFill/>
          <a:ln>
            <a:noFill/>
          </a:ln>
        </p:spPr>
      </p:pic>
      <p:sp>
        <p:nvSpPr>
          <p:cNvPr id="144" name="Google Shape;144;p20"/>
          <p:cNvSpPr txBox="1"/>
          <p:nvPr>
            <p:ph type="title"/>
          </p:nvPr>
        </p:nvSpPr>
        <p:spPr>
          <a:xfrm>
            <a:off x="311700" y="579775"/>
            <a:ext cx="8520600" cy="57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Goals of This Presentation</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21"/>
          <p:cNvSpPr txBox="1"/>
          <p:nvPr>
            <p:ph idx="1" type="body"/>
          </p:nvPr>
        </p:nvSpPr>
        <p:spPr>
          <a:xfrm>
            <a:off x="571500" y="1306325"/>
            <a:ext cx="5557200" cy="3094200"/>
          </a:xfrm>
          <a:prstGeom prst="rect">
            <a:avLst/>
          </a:prstGeom>
        </p:spPr>
        <p:txBody>
          <a:bodyPr anchorCtr="0" anchor="t" bIns="0" lIns="0" spcFirstLastPara="1" rIns="0" wrap="square" tIns="0">
            <a:noAutofit/>
          </a:bodyPr>
          <a:lstStyle/>
          <a:p>
            <a:pPr indent="0" lvl="0" marL="12700" rtl="0" algn="l">
              <a:spcBef>
                <a:spcPts val="0"/>
              </a:spcBef>
              <a:spcAft>
                <a:spcPts val="0"/>
              </a:spcAft>
              <a:buClr>
                <a:srgbClr val="2E3177"/>
              </a:buClr>
              <a:buSzPts val="1600"/>
              <a:buNone/>
            </a:pPr>
            <a:r>
              <a:rPr b="1" lang="en" sz="1600">
                <a:solidFill>
                  <a:srgbClr val="2E3177"/>
                </a:solidFill>
              </a:rPr>
              <a:t>Assistant Computer Scientist at ANL</a:t>
            </a:r>
            <a:endParaRPr b="1" sz="1600">
              <a:solidFill>
                <a:srgbClr val="2E3177"/>
              </a:solidFill>
            </a:endParaRPr>
          </a:p>
          <a:p>
            <a:pPr indent="-228600" lvl="1" marL="431800" rtl="0" algn="l">
              <a:spcBef>
                <a:spcPts val="400"/>
              </a:spcBef>
              <a:spcAft>
                <a:spcPts val="0"/>
              </a:spcAft>
              <a:buSzPts val="1600"/>
              <a:buChar char="•"/>
            </a:pPr>
            <a:r>
              <a:rPr b="1" lang="en" sz="1600">
                <a:solidFill>
                  <a:srgbClr val="2E3177"/>
                </a:solidFill>
              </a:rPr>
              <a:t>Lossy Data Compression</a:t>
            </a:r>
            <a:r>
              <a:rPr lang="en" sz="1600"/>
              <a:t> (ECP, FZ, ZF, …)</a:t>
            </a:r>
            <a:endParaRPr sz="1600"/>
          </a:p>
          <a:p>
            <a:pPr indent="-228600" lvl="1" marL="431800" rtl="0" algn="l">
              <a:spcBef>
                <a:spcPts val="0"/>
              </a:spcBef>
              <a:spcAft>
                <a:spcPts val="0"/>
              </a:spcAft>
              <a:buSzPts val="1600"/>
              <a:buChar char="•"/>
            </a:pPr>
            <a:r>
              <a:rPr b="1" lang="en" sz="1600">
                <a:solidFill>
                  <a:srgbClr val="2E3177"/>
                </a:solidFill>
              </a:rPr>
              <a:t>Data Management for AI</a:t>
            </a:r>
            <a:r>
              <a:rPr lang="en" sz="1600"/>
              <a:t> (DataStates)</a:t>
            </a:r>
            <a:endParaRPr sz="1600"/>
          </a:p>
          <a:p>
            <a:pPr indent="-228600" lvl="1" marL="431800" rtl="0" algn="l">
              <a:spcBef>
                <a:spcPts val="0"/>
              </a:spcBef>
              <a:spcAft>
                <a:spcPts val="0"/>
              </a:spcAft>
              <a:buSzPts val="1600"/>
              <a:buChar char="•"/>
            </a:pPr>
            <a:r>
              <a:rPr b="1" lang="en" sz="1600">
                <a:solidFill>
                  <a:srgbClr val="2E3177"/>
                </a:solidFill>
              </a:rPr>
              <a:t>AI for Science </a:t>
            </a:r>
            <a:r>
              <a:rPr lang="en" sz="1600"/>
              <a:t>(AuroraGPT Data coLead, Scout-CM)</a:t>
            </a:r>
            <a:endParaRPr sz="1600"/>
          </a:p>
          <a:p>
            <a:pPr indent="-228600" lvl="1" marL="431800" rtl="0" algn="l">
              <a:spcBef>
                <a:spcPts val="0"/>
              </a:spcBef>
              <a:spcAft>
                <a:spcPts val="0"/>
              </a:spcAft>
              <a:buSzPts val="1600"/>
              <a:buChar char="•"/>
            </a:pPr>
            <a:r>
              <a:rPr b="1" lang="en" sz="1600">
                <a:solidFill>
                  <a:srgbClr val="2E3177"/>
                </a:solidFill>
              </a:rPr>
              <a:t>Light Sources </a:t>
            </a:r>
            <a:r>
              <a:rPr lang="en" sz="1600"/>
              <a:t>(ECP, FZ, Illumine)</a:t>
            </a:r>
            <a:endParaRPr sz="1600"/>
          </a:p>
          <a:p>
            <a:pPr indent="0" lvl="0" marL="0" rtl="0" algn="l">
              <a:spcBef>
                <a:spcPts val="400"/>
              </a:spcBef>
              <a:spcAft>
                <a:spcPts val="0"/>
              </a:spcAft>
              <a:buNone/>
            </a:pPr>
            <a:r>
              <a:t/>
            </a:r>
            <a:endParaRPr b="1" sz="1600">
              <a:solidFill>
                <a:srgbClr val="2E3177"/>
              </a:solidFill>
            </a:endParaRPr>
          </a:p>
          <a:p>
            <a:pPr indent="0" lvl="0" marL="0" rtl="0" algn="l">
              <a:spcBef>
                <a:spcPts val="400"/>
              </a:spcBef>
              <a:spcAft>
                <a:spcPts val="0"/>
              </a:spcAft>
              <a:buNone/>
            </a:pPr>
            <a:r>
              <a:rPr b="1" lang="en" sz="1600">
                <a:solidFill>
                  <a:srgbClr val="2E3177"/>
                </a:solidFill>
              </a:rPr>
              <a:t>Modcon Best Practices for Scientific Workflows (BPSW)</a:t>
            </a:r>
            <a:endParaRPr b="1" sz="1600">
              <a:solidFill>
                <a:srgbClr val="2E3177"/>
              </a:solidFill>
            </a:endParaRPr>
          </a:p>
          <a:p>
            <a:pPr indent="-241300" lvl="2" marL="647700" marR="0" rtl="0" algn="l">
              <a:lnSpc>
                <a:spcPct val="100000"/>
              </a:lnSpc>
              <a:spcBef>
                <a:spcPts val="400"/>
              </a:spcBef>
              <a:spcAft>
                <a:spcPts val="0"/>
              </a:spcAft>
              <a:buSzPts val="1600"/>
              <a:buChar char="•"/>
            </a:pPr>
            <a:r>
              <a:rPr lang="en" sz="1600"/>
              <a:t>Extended Leadership Team</a:t>
            </a:r>
            <a:endParaRPr sz="1600"/>
          </a:p>
          <a:p>
            <a:pPr indent="-241300" lvl="2" marL="647700" marR="0" rtl="0" algn="l">
              <a:lnSpc>
                <a:spcPct val="100000"/>
              </a:lnSpc>
              <a:spcBef>
                <a:spcPts val="0"/>
              </a:spcBef>
              <a:spcAft>
                <a:spcPts val="0"/>
              </a:spcAft>
              <a:buSzPts val="1600"/>
              <a:buChar char="•"/>
            </a:pPr>
            <a:r>
              <a:rPr lang="en" sz="1600"/>
              <a:t>Ambassador to SYNAPSE-I and MOAT</a:t>
            </a:r>
            <a:endParaRPr sz="1600"/>
          </a:p>
        </p:txBody>
      </p:sp>
      <p:sp>
        <p:nvSpPr>
          <p:cNvPr id="150" name="Google Shape;150;p21"/>
          <p:cNvSpPr txBox="1"/>
          <p:nvPr>
            <p:ph type="title"/>
          </p:nvPr>
        </p:nvSpPr>
        <p:spPr>
          <a:xfrm>
            <a:off x="561264" y="870681"/>
            <a:ext cx="8011200" cy="5145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My Perspective</a:t>
            </a:r>
            <a:endParaRPr/>
          </a:p>
        </p:txBody>
      </p:sp>
      <p:pic>
        <p:nvPicPr>
          <p:cNvPr id="151" name="Google Shape;151;p21" title="Clemson.png"/>
          <p:cNvPicPr preferRelativeResize="0"/>
          <p:nvPr>
            <p:ph idx="2" type="pic"/>
          </p:nvPr>
        </p:nvPicPr>
        <p:blipFill rotWithShape="1">
          <a:blip r:embed="rId3">
            <a:alphaModFix/>
          </a:blip>
          <a:srcRect b="30641" l="0" r="0" t="22671"/>
          <a:stretch/>
        </p:blipFill>
        <p:spPr>
          <a:xfrm>
            <a:off x="6445925" y="2028037"/>
            <a:ext cx="2356376" cy="1650774"/>
          </a:xfrm>
          <a:prstGeom prst="rect">
            <a:avLst/>
          </a:prstGeom>
        </p:spPr>
      </p:pic>
      <p:sp>
        <p:nvSpPr>
          <p:cNvPr id="152" name="Google Shape;152;p21"/>
          <p:cNvSpPr txBox="1"/>
          <p:nvPr>
            <p:ph idx="12" type="sldNum"/>
          </p:nvPr>
        </p:nvSpPr>
        <p:spPr>
          <a:xfrm>
            <a:off x="171450" y="4857751"/>
            <a:ext cx="2286000" cy="183300"/>
          </a:xfrm>
          <a:prstGeom prst="rect">
            <a:avLst/>
          </a:prstGeom>
        </p:spPr>
        <p:txBody>
          <a:bodyPr anchorCtr="0" anchor="b" bIns="0" lIns="0" spcFirstLastPara="1" rIns="0" wrap="square" tIns="0">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2"/>
          <p:cNvSpPr txBox="1"/>
          <p:nvPr>
            <p:ph idx="1" type="body"/>
          </p:nvPr>
        </p:nvSpPr>
        <p:spPr>
          <a:xfrm>
            <a:off x="509350" y="1623075"/>
            <a:ext cx="6124500" cy="3050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b="1" lang="en" sz="1300"/>
              <a:t>General</a:t>
            </a:r>
            <a:r>
              <a:rPr lang="en" sz="1300"/>
              <a:t> very f</a:t>
            </a:r>
            <a:r>
              <a:rPr lang="en" sz="1300"/>
              <a:t>ew large studies measuring </a:t>
            </a:r>
            <a:r>
              <a:rPr b="1" lang="en" sz="1300"/>
              <a:t>“global”</a:t>
            </a:r>
            <a:r>
              <a:rPr lang="en" sz="1300"/>
              <a:t> productivity </a:t>
            </a:r>
            <a:endParaRPr sz="1300"/>
          </a:p>
          <a:p>
            <a:pPr indent="-292100" lvl="0" marL="457200" rtl="0" algn="l">
              <a:spcBef>
                <a:spcPts val="900"/>
              </a:spcBef>
              <a:spcAft>
                <a:spcPts val="0"/>
              </a:spcAft>
              <a:buSzPts val="1000"/>
              <a:buChar char="•"/>
            </a:pPr>
            <a:r>
              <a:rPr b="1" lang="en" sz="1000"/>
              <a:t>Initial results suggest modest but meaningful impacts for programming related tasks</a:t>
            </a:r>
            <a:endParaRPr b="1" sz="1000"/>
          </a:p>
          <a:p>
            <a:pPr indent="-292100" lvl="1" marL="914400" rtl="0" algn="l">
              <a:spcBef>
                <a:spcPts val="0"/>
              </a:spcBef>
              <a:spcAft>
                <a:spcPts val="0"/>
              </a:spcAft>
              <a:buSzPts val="1000"/>
              <a:buChar char="•"/>
            </a:pPr>
            <a:r>
              <a:rPr b="1" lang="en" sz="1000"/>
              <a:t>META </a:t>
            </a:r>
            <a:r>
              <a:rPr lang="en" sz="1000"/>
              <a:t>[1] using IDE usage telemetry metrics found a </a:t>
            </a:r>
            <a:r>
              <a:rPr b="1" lang="en" sz="1000"/>
              <a:t>6-12%</a:t>
            </a:r>
            <a:r>
              <a:rPr lang="en" sz="1000"/>
              <a:t> increase productivity improvement </a:t>
            </a:r>
            <a:r>
              <a:rPr i="1" lang="en" sz="1000"/>
              <a:t>one year </a:t>
            </a:r>
            <a:r>
              <a:rPr lang="en" sz="1000"/>
              <a:t>after AI rollout with </a:t>
            </a:r>
            <a:r>
              <a:rPr i="1" lang="en" sz="1000" u="sng"/>
              <a:t>greater effects for senior staff</a:t>
            </a:r>
            <a:endParaRPr i="1" sz="1000" u="sng"/>
          </a:p>
          <a:p>
            <a:pPr indent="-292100" lvl="1" marL="914400" rtl="0" algn="l">
              <a:spcBef>
                <a:spcPts val="0"/>
              </a:spcBef>
              <a:spcAft>
                <a:spcPts val="0"/>
              </a:spcAft>
              <a:buSzPts val="1000"/>
              <a:buChar char="•"/>
            </a:pPr>
            <a:r>
              <a:rPr b="1" lang="en" sz="1000"/>
              <a:t>Google </a:t>
            </a:r>
            <a:r>
              <a:rPr lang="en" sz="1000"/>
              <a:t>[2] found approximately </a:t>
            </a:r>
            <a:r>
              <a:rPr b="1" lang="en" sz="1000"/>
              <a:t>10%</a:t>
            </a:r>
            <a:r>
              <a:rPr lang="en" sz="1000"/>
              <a:t> productivity improvement across the company</a:t>
            </a:r>
            <a:endParaRPr sz="1000"/>
          </a:p>
          <a:p>
            <a:pPr indent="-292100" lvl="1" marL="914400" rtl="0" algn="l">
              <a:spcBef>
                <a:spcPts val="0"/>
              </a:spcBef>
              <a:spcAft>
                <a:spcPts val="0"/>
              </a:spcAft>
              <a:buSzPts val="1000"/>
              <a:buChar char="•"/>
            </a:pPr>
            <a:r>
              <a:rPr b="1" lang="en" sz="1000"/>
              <a:t>Stanford </a:t>
            </a:r>
            <a:r>
              <a:rPr lang="en" sz="1000"/>
              <a:t>[7] reports net gains of </a:t>
            </a:r>
            <a:r>
              <a:rPr b="1" lang="en" sz="1000"/>
              <a:t>15-20%</a:t>
            </a:r>
            <a:r>
              <a:rPr lang="en" sz="1000"/>
              <a:t> including rework based on 100k devs</a:t>
            </a:r>
            <a:endParaRPr sz="1000"/>
          </a:p>
          <a:p>
            <a:pPr indent="-292100" lvl="0" marL="457200" rtl="0" algn="l">
              <a:spcBef>
                <a:spcPts val="0"/>
              </a:spcBef>
              <a:spcAft>
                <a:spcPts val="0"/>
              </a:spcAft>
              <a:buSzPts val="1000"/>
              <a:buChar char="•"/>
            </a:pPr>
            <a:r>
              <a:rPr b="1" lang="en" sz="1000"/>
              <a:t>Context</a:t>
            </a:r>
            <a:r>
              <a:rPr lang="en" sz="1000"/>
              <a:t> The Federal Reserve[5] reports an average </a:t>
            </a:r>
            <a:r>
              <a:rPr b="1" lang="en" sz="1000"/>
              <a:t>2.1%</a:t>
            </a:r>
            <a:r>
              <a:rPr lang="en" sz="1000"/>
              <a:t> increase/year since 1950</a:t>
            </a:r>
            <a:endParaRPr sz="1000"/>
          </a:p>
          <a:p>
            <a:pPr indent="0" lvl="0" marL="0" rtl="0" algn="l">
              <a:spcBef>
                <a:spcPts val="900"/>
              </a:spcBef>
              <a:spcAft>
                <a:spcPts val="0"/>
              </a:spcAft>
              <a:buNone/>
            </a:pPr>
            <a:r>
              <a:rPr b="1" lang="en" sz="1300"/>
              <a:t>Science </a:t>
            </a:r>
            <a:r>
              <a:rPr lang="en" sz="1300"/>
              <a:t>The Genesis Mission BPSW team finds large </a:t>
            </a:r>
            <a:r>
              <a:rPr b="1" lang="en" sz="1300"/>
              <a:t>“task-specific” </a:t>
            </a:r>
            <a:r>
              <a:rPr lang="en" sz="1300"/>
              <a:t>advantage</a:t>
            </a:r>
            <a:endParaRPr sz="1300"/>
          </a:p>
          <a:p>
            <a:pPr indent="-292100" lvl="0" marL="457200" rtl="0" algn="l">
              <a:spcBef>
                <a:spcPts val="900"/>
              </a:spcBef>
              <a:spcAft>
                <a:spcPts val="0"/>
              </a:spcAft>
              <a:buSzPts val="1000"/>
              <a:buChar char="•"/>
            </a:pPr>
            <a:r>
              <a:rPr b="1" lang="en" sz="1000"/>
              <a:t>SYNAPSE-I (beamlines</a:t>
            </a:r>
            <a:r>
              <a:rPr lang="en" sz="1000"/>
              <a:t>) achieved </a:t>
            </a:r>
            <a:r>
              <a:rPr b="1" lang="en" sz="1000"/>
              <a:t>2976x</a:t>
            </a:r>
            <a:r>
              <a:rPr lang="en" sz="1000"/>
              <a:t> speedup for reconstruction+segmentation </a:t>
            </a:r>
            <a:endParaRPr sz="1000"/>
          </a:p>
          <a:p>
            <a:pPr indent="-292100" lvl="0" marL="457200" rtl="0" algn="l">
              <a:spcBef>
                <a:spcPts val="0"/>
              </a:spcBef>
              <a:spcAft>
                <a:spcPts val="0"/>
              </a:spcAft>
              <a:buSzPts val="1000"/>
              <a:buChar char="•"/>
            </a:pPr>
            <a:r>
              <a:rPr b="1" lang="en" sz="1000"/>
              <a:t>MOAT </a:t>
            </a:r>
            <a:r>
              <a:rPr lang="en" sz="1000"/>
              <a:t>(</a:t>
            </a:r>
            <a:r>
              <a:rPr b="1" lang="en" sz="1000"/>
              <a:t>accelerator</a:t>
            </a:r>
            <a:r>
              <a:rPr lang="en" sz="1000"/>
              <a:t>) team measured</a:t>
            </a:r>
            <a:r>
              <a:rPr b="1" lang="en" sz="1000"/>
              <a:t> &gt;100x</a:t>
            </a:r>
            <a:r>
              <a:rPr lang="en" sz="1000"/>
              <a:t> speedup for specific accelerator operations</a:t>
            </a:r>
            <a:endParaRPr sz="1000"/>
          </a:p>
          <a:p>
            <a:pPr indent="0" lvl="0" marL="0" rtl="0" algn="l">
              <a:spcBef>
                <a:spcPts val="900"/>
              </a:spcBef>
              <a:spcAft>
                <a:spcPts val="0"/>
              </a:spcAft>
              <a:buNone/>
            </a:pPr>
            <a:r>
              <a:rPr b="1" lang="en" sz="1300"/>
              <a:t>M</a:t>
            </a:r>
            <a:r>
              <a:rPr b="1" lang="en" sz="1300"/>
              <a:t>itigating Concerns</a:t>
            </a:r>
            <a:endParaRPr b="1" sz="1300"/>
          </a:p>
          <a:p>
            <a:pPr indent="-292100" lvl="0" marL="457200" rtl="0" algn="l">
              <a:spcBef>
                <a:spcPts val="900"/>
              </a:spcBef>
              <a:spcAft>
                <a:spcPts val="0"/>
              </a:spcAft>
              <a:buSzPts val="1000"/>
              <a:buChar char="•"/>
            </a:pPr>
            <a:r>
              <a:rPr i="1" lang="en" sz="1000"/>
              <a:t>“J-curve”</a:t>
            </a:r>
            <a:r>
              <a:rPr lang="en" sz="1000"/>
              <a:t> </a:t>
            </a:r>
            <a:r>
              <a:rPr b="1" lang="en" sz="1000"/>
              <a:t>delayed productivity improvements </a:t>
            </a:r>
            <a:r>
              <a:rPr lang="en" sz="1000"/>
              <a:t>with AI [2] may explain some results [6]</a:t>
            </a:r>
            <a:endParaRPr sz="1000"/>
          </a:p>
          <a:p>
            <a:pPr indent="-292100" lvl="0" marL="457200" rtl="0" algn="l">
              <a:spcBef>
                <a:spcPts val="0"/>
              </a:spcBef>
              <a:spcAft>
                <a:spcPts val="0"/>
              </a:spcAft>
              <a:buSzPts val="1000"/>
              <a:buChar char="•"/>
            </a:pPr>
            <a:r>
              <a:rPr lang="en" sz="1000"/>
              <a:t>Increased code </a:t>
            </a:r>
            <a:r>
              <a:rPr i="1" lang="en" sz="1000"/>
              <a:t>“</a:t>
            </a:r>
            <a:r>
              <a:rPr b="1" i="1" lang="en" sz="1000"/>
              <a:t>churn</a:t>
            </a:r>
            <a:r>
              <a:rPr i="1" lang="en" sz="1000"/>
              <a:t>”</a:t>
            </a:r>
            <a:r>
              <a:rPr lang="en" sz="1000"/>
              <a:t> with the use of AI [3]</a:t>
            </a:r>
            <a:endParaRPr sz="1000"/>
          </a:p>
          <a:p>
            <a:pPr indent="-292100" lvl="0" marL="457200" rtl="0" algn="l">
              <a:spcBef>
                <a:spcPts val="0"/>
              </a:spcBef>
              <a:spcAft>
                <a:spcPts val="0"/>
              </a:spcAft>
              <a:buSzPts val="1000"/>
              <a:buChar char="•"/>
            </a:pPr>
            <a:r>
              <a:rPr lang="en" sz="1000"/>
              <a:t>AWS increased </a:t>
            </a:r>
            <a:r>
              <a:rPr b="1" lang="en" sz="1000"/>
              <a:t>downtime</a:t>
            </a:r>
            <a:r>
              <a:rPr lang="en" sz="1000"/>
              <a:t>, and </a:t>
            </a:r>
            <a:r>
              <a:rPr b="1" lang="en" sz="1000"/>
              <a:t>implemented mandatory review</a:t>
            </a:r>
            <a:r>
              <a:rPr lang="en" sz="1000"/>
              <a:t> of AI written code [4] to mitigate acquiessnce bias</a:t>
            </a:r>
            <a:endParaRPr sz="1000"/>
          </a:p>
        </p:txBody>
      </p:sp>
      <p:sp>
        <p:nvSpPr>
          <p:cNvPr id="158" name="Google Shape;158;p22"/>
          <p:cNvSpPr txBox="1"/>
          <p:nvPr>
            <p:ph type="title"/>
          </p:nvPr>
        </p:nvSpPr>
        <p:spPr>
          <a:xfrm>
            <a:off x="509350" y="870675"/>
            <a:ext cx="8370000" cy="5145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What Does AI Mean for Productivity in Science?</a:t>
            </a:r>
            <a:endParaRPr/>
          </a:p>
        </p:txBody>
      </p:sp>
      <p:pic>
        <p:nvPicPr>
          <p:cNvPr id="159" name="Google Shape;159;p22" title="Synapse-Demo.mp4">
            <a:hlinkClick r:id="rId3"/>
          </p:cNvPr>
          <p:cNvPicPr preferRelativeResize="0"/>
          <p:nvPr/>
        </p:nvPicPr>
        <p:blipFill>
          <a:blip r:embed="rId4">
            <a:alphaModFix/>
          </a:blip>
          <a:stretch>
            <a:fillRect/>
          </a:stretch>
        </p:blipFill>
        <p:spPr>
          <a:xfrm>
            <a:off x="6683525" y="1848194"/>
            <a:ext cx="2439024" cy="1371951"/>
          </a:xfrm>
          <a:prstGeom prst="rect">
            <a:avLst/>
          </a:prstGeom>
          <a:noFill/>
          <a:ln>
            <a:noFill/>
          </a:ln>
        </p:spPr>
      </p:pic>
      <p:sp>
        <p:nvSpPr>
          <p:cNvPr id="160" name="Google Shape;160;p22"/>
          <p:cNvSpPr txBox="1"/>
          <p:nvPr/>
        </p:nvSpPr>
        <p:spPr>
          <a:xfrm>
            <a:off x="6660300" y="3318069"/>
            <a:ext cx="2439000" cy="94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t>3D Segmentation of Xylem transporting water through a plant stem in real-time</a:t>
            </a:r>
            <a:endParaRPr sz="1200"/>
          </a:p>
          <a:p>
            <a:pPr indent="0" lvl="0" marL="0" rtl="0" algn="l">
              <a:spcBef>
                <a:spcPts val="0"/>
              </a:spcBef>
              <a:spcAft>
                <a:spcPts val="0"/>
              </a:spcAft>
              <a:buNone/>
            </a:pPr>
            <a:r>
              <a:rPr lang="en" sz="1000"/>
              <a:t>Credit: Genesis Mission Synapse-I</a:t>
            </a:r>
            <a:endParaRPr sz="10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9"/>
                                        </p:tgtEl>
                                        <p:attrNameLst>
                                          <p:attrName>style.visibility</p:attrName>
                                        </p:attrNameLst>
                                      </p:cBhvr>
                                      <p:to>
                                        <p:strVal val="visible"/>
                                      </p:to>
                                    </p:set>
                                    <p:animEffect filter="fade" transition="in">
                                      <p:cBhvr>
                                        <p:cTn dur="1000"/>
                                        <p:tgtEl>
                                          <p:spTgt spid="1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23"/>
          <p:cNvSpPr txBox="1"/>
          <p:nvPr>
            <p:ph type="title"/>
          </p:nvPr>
        </p:nvSpPr>
        <p:spPr>
          <a:xfrm>
            <a:off x="561264" y="870681"/>
            <a:ext cx="8011200" cy="5145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What are the tasks accelerated with AI?</a:t>
            </a:r>
            <a:endParaRPr/>
          </a:p>
        </p:txBody>
      </p:sp>
      <p:sp>
        <p:nvSpPr>
          <p:cNvPr id="166" name="Google Shape;166;p23"/>
          <p:cNvSpPr txBox="1"/>
          <p:nvPr>
            <p:ph idx="1" type="body"/>
          </p:nvPr>
        </p:nvSpPr>
        <p:spPr>
          <a:xfrm>
            <a:off x="571500" y="1597925"/>
            <a:ext cx="4911300" cy="2802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1600"/>
              <a:t>In a BPSW survey of 154 Unclassified DOE scientific workflows, of the teams that provided information, the following tasks were accelerated with AI:</a:t>
            </a:r>
            <a:endParaRPr sz="1600"/>
          </a:p>
          <a:p>
            <a:pPr indent="-330200" lvl="0" marL="457200" rtl="0" algn="l">
              <a:spcBef>
                <a:spcPts val="900"/>
              </a:spcBef>
              <a:spcAft>
                <a:spcPts val="0"/>
              </a:spcAft>
              <a:buSzPts val="1600"/>
              <a:buChar char="•"/>
            </a:pPr>
            <a:r>
              <a:rPr lang="en" sz="1600"/>
              <a:t>25% optimize/control some process</a:t>
            </a:r>
            <a:endParaRPr sz="1600"/>
          </a:p>
          <a:p>
            <a:pPr indent="-330200" lvl="0" marL="457200" rtl="0" algn="l">
              <a:spcBef>
                <a:spcPts val="0"/>
              </a:spcBef>
              <a:spcAft>
                <a:spcPts val="0"/>
              </a:spcAft>
              <a:buSzPts val="1600"/>
              <a:buChar char="•"/>
            </a:pPr>
            <a:r>
              <a:rPr b="1" lang="en" sz="1600"/>
              <a:t>24% clean/preprocess data</a:t>
            </a:r>
            <a:endParaRPr b="1" sz="1600"/>
          </a:p>
          <a:p>
            <a:pPr indent="-330200" lvl="0" marL="457200" rtl="0" algn="l">
              <a:spcBef>
                <a:spcPts val="0"/>
              </a:spcBef>
              <a:spcAft>
                <a:spcPts val="0"/>
              </a:spcAft>
              <a:buSzPts val="1600"/>
              <a:buChar char="•"/>
            </a:pPr>
            <a:r>
              <a:rPr b="1" lang="en" sz="1600"/>
              <a:t>12% identify/detect features</a:t>
            </a:r>
            <a:endParaRPr b="1" sz="1600"/>
          </a:p>
          <a:p>
            <a:pPr indent="-330200" lvl="0" marL="457200" rtl="0" algn="l">
              <a:spcBef>
                <a:spcPts val="0"/>
              </a:spcBef>
              <a:spcAft>
                <a:spcPts val="0"/>
              </a:spcAft>
              <a:buSzPts val="1600"/>
              <a:buChar char="•"/>
            </a:pPr>
            <a:r>
              <a:rPr lang="en" sz="1600"/>
              <a:t>Other data tasks: detection, segmentation, …</a:t>
            </a:r>
            <a:endParaRPr sz="1600"/>
          </a:p>
          <a:p>
            <a:pPr indent="0" lvl="0" marL="0" rtl="0" algn="l">
              <a:spcBef>
                <a:spcPts val="900"/>
              </a:spcBef>
              <a:spcAft>
                <a:spcPts val="0"/>
              </a:spcAft>
              <a:buNone/>
            </a:pPr>
            <a:r>
              <a:rPr b="1" i="1" lang="en" sz="1600" u="sng"/>
              <a:t>Overall ~34% of accelerated tasks involve data</a:t>
            </a:r>
            <a:endParaRPr b="1" i="1" sz="1600" u="sng"/>
          </a:p>
          <a:p>
            <a:pPr indent="0" lvl="0" marL="0" rtl="0" algn="l">
              <a:spcBef>
                <a:spcPts val="900"/>
              </a:spcBef>
              <a:spcAft>
                <a:spcPts val="900"/>
              </a:spcAft>
              <a:buNone/>
            </a:pPr>
            <a:r>
              <a:rPr lang="en" sz="1600"/>
              <a:t>We expect that over the Genesis Mission more kinds of tasks will be attempted and accelerated with AI</a:t>
            </a:r>
            <a:endParaRPr sz="1600"/>
          </a:p>
        </p:txBody>
      </p:sp>
      <p:pic>
        <p:nvPicPr>
          <p:cNvPr id="167" name="Google Shape;167;p23" title="Chart"/>
          <p:cNvPicPr preferRelativeResize="0"/>
          <p:nvPr/>
        </p:nvPicPr>
        <p:blipFill>
          <a:blip r:embed="rId3">
            <a:alphaModFix/>
          </a:blip>
          <a:stretch>
            <a:fillRect/>
          </a:stretch>
        </p:blipFill>
        <p:spPr>
          <a:xfrm>
            <a:off x="5442000" y="1872138"/>
            <a:ext cx="3645525" cy="225417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24"/>
          <p:cNvSpPr txBox="1"/>
          <p:nvPr>
            <p:ph type="title"/>
          </p:nvPr>
        </p:nvSpPr>
        <p:spPr>
          <a:xfrm>
            <a:off x="561264" y="870681"/>
            <a:ext cx="8011200" cy="5145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Is AI Good at Data Cleaning Tasks?</a:t>
            </a:r>
            <a:endParaRPr/>
          </a:p>
        </p:txBody>
      </p:sp>
      <p:sp>
        <p:nvSpPr>
          <p:cNvPr id="173" name="Google Shape;173;p24"/>
          <p:cNvSpPr txBox="1"/>
          <p:nvPr>
            <p:ph idx="1" type="body"/>
          </p:nvPr>
        </p:nvSpPr>
        <p:spPr>
          <a:xfrm>
            <a:off x="561275" y="1267525"/>
            <a:ext cx="6373500" cy="3015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b="1" lang="en" sz="1300"/>
              <a:t>General-Purpose Data Analysis Tasks</a:t>
            </a:r>
            <a:endParaRPr b="1" sz="1300"/>
          </a:p>
          <a:p>
            <a:pPr indent="-311150" lvl="0" marL="457200" rtl="0" algn="l">
              <a:spcBef>
                <a:spcPts val="0"/>
              </a:spcBef>
              <a:spcAft>
                <a:spcPts val="0"/>
              </a:spcAft>
              <a:buSzPts val="1300"/>
              <a:buChar char="•"/>
            </a:pPr>
            <a:r>
              <a:rPr lang="en" sz="1300"/>
              <a:t>Frontier models succeed at python data analysis tasks ~70% of the time when given acces to tools within 20-30 turns [8]</a:t>
            </a:r>
            <a:endParaRPr sz="1300"/>
          </a:p>
          <a:p>
            <a:pPr indent="-311150" lvl="0" marL="457200" rtl="0" algn="l">
              <a:spcBef>
                <a:spcPts val="0"/>
              </a:spcBef>
              <a:spcAft>
                <a:spcPts val="0"/>
              </a:spcAft>
              <a:buSzPts val="1300"/>
              <a:buChar char="•"/>
            </a:pPr>
            <a:r>
              <a:rPr lang="en" sz="1300"/>
              <a:t>Turns can be “automated” using agentic harnesses (e.g. claude-code, cursor)</a:t>
            </a:r>
            <a:endParaRPr sz="1300"/>
          </a:p>
          <a:p>
            <a:pPr indent="-311150" lvl="0" marL="457200" rtl="0" algn="l">
              <a:spcBef>
                <a:spcPts val="0"/>
              </a:spcBef>
              <a:spcAft>
                <a:spcPts val="0"/>
              </a:spcAft>
              <a:buSzPts val="1300"/>
              <a:buChar char="•"/>
            </a:pPr>
            <a:r>
              <a:rPr lang="en" sz="1300"/>
              <a:t>“Ralf” Loops (A form of “test driven developement” for LLMs) can automate this</a:t>
            </a:r>
            <a:endParaRPr sz="1300"/>
          </a:p>
          <a:p>
            <a:pPr indent="0" lvl="0" marL="0" rtl="0" algn="l">
              <a:spcBef>
                <a:spcPts val="900"/>
              </a:spcBef>
              <a:spcAft>
                <a:spcPts val="0"/>
              </a:spcAft>
              <a:buNone/>
            </a:pPr>
            <a:r>
              <a:rPr b="1" lang="en" sz="1300"/>
              <a:t>High Performance Data Analysis for Large (e.g. TB+) Datasets</a:t>
            </a:r>
            <a:endParaRPr b="1" sz="1300"/>
          </a:p>
          <a:p>
            <a:pPr indent="-311150" lvl="0" marL="457200" rtl="0" algn="l">
              <a:spcBef>
                <a:spcPts val="0"/>
              </a:spcBef>
              <a:spcAft>
                <a:spcPts val="0"/>
              </a:spcAft>
              <a:buSzPts val="1300"/>
              <a:buChar char="•"/>
            </a:pPr>
            <a:r>
              <a:rPr lang="en" sz="1300"/>
              <a:t>Processing all of HACC’s Last Frontier simulation on all Polaris even with tiny models would take months using AI without using “tools” -&gt; use selectively</a:t>
            </a:r>
            <a:endParaRPr sz="1300"/>
          </a:p>
          <a:p>
            <a:pPr indent="-311150" lvl="0" marL="457200" rtl="0" algn="l">
              <a:spcBef>
                <a:spcPts val="0"/>
              </a:spcBef>
              <a:spcAft>
                <a:spcPts val="0"/>
              </a:spcAft>
              <a:buSzPts val="1300"/>
              <a:buChar char="•"/>
            </a:pPr>
            <a:r>
              <a:rPr lang="en" sz="1300"/>
              <a:t>Parallel [12] or distributed computing [11,12] tend to be harder (~42-60% correct) and upto 70% slower than hand tuned codes on realistic tasks.</a:t>
            </a:r>
            <a:endParaRPr sz="1300"/>
          </a:p>
          <a:p>
            <a:pPr indent="-311150" lvl="0" marL="457200" rtl="0" algn="l">
              <a:spcBef>
                <a:spcPts val="0"/>
              </a:spcBef>
              <a:spcAft>
                <a:spcPts val="0"/>
              </a:spcAft>
              <a:buSzPts val="1300"/>
              <a:buChar char="•"/>
            </a:pPr>
            <a:r>
              <a:rPr lang="en" sz="1300"/>
              <a:t>Some frameworks (e.g. MPI) are much more resistant to AI implementation [11]</a:t>
            </a:r>
            <a:endParaRPr sz="1300"/>
          </a:p>
          <a:p>
            <a:pPr indent="0" lvl="0" marL="0" rtl="0" algn="l">
              <a:spcBef>
                <a:spcPts val="900"/>
              </a:spcBef>
              <a:spcAft>
                <a:spcPts val="0"/>
              </a:spcAft>
              <a:buNone/>
            </a:pPr>
            <a:r>
              <a:rPr b="1" lang="en" sz="1300"/>
              <a:t>Domain Specific Analysis Tasks (e.g. Biology)</a:t>
            </a:r>
            <a:endParaRPr b="1" sz="1300"/>
          </a:p>
          <a:p>
            <a:pPr indent="-311150" lvl="0" marL="457200" rtl="0" algn="l">
              <a:spcBef>
                <a:spcPts val="0"/>
              </a:spcBef>
              <a:spcAft>
                <a:spcPts val="0"/>
              </a:spcAft>
              <a:buSzPts val="1300"/>
              <a:buChar char="•"/>
            </a:pPr>
            <a:r>
              <a:rPr lang="en" sz="1300"/>
              <a:t>Tasks requiring domain expertise (e.g. specialzed terms), drops to ~60%[9]</a:t>
            </a:r>
            <a:endParaRPr sz="1300"/>
          </a:p>
          <a:p>
            <a:pPr indent="-311150" lvl="0" marL="457200" rtl="0" algn="l">
              <a:spcBef>
                <a:spcPts val="0"/>
              </a:spcBef>
              <a:spcAft>
                <a:spcPts val="0"/>
              </a:spcAft>
              <a:buSzPts val="1300"/>
              <a:buChar char="•"/>
            </a:pPr>
            <a:r>
              <a:rPr lang="en" sz="1300"/>
              <a:t>This result is independent of increased difficulties of HPC</a:t>
            </a:r>
            <a:endParaRPr sz="1300"/>
          </a:p>
          <a:p>
            <a:pPr indent="-311150" lvl="0" marL="457200" rtl="0" algn="l">
              <a:spcBef>
                <a:spcPts val="0"/>
              </a:spcBef>
              <a:spcAft>
                <a:spcPts val="0"/>
              </a:spcAft>
              <a:buSzPts val="1300"/>
              <a:buChar char="•"/>
            </a:pPr>
            <a:r>
              <a:rPr lang="en" sz="1300"/>
              <a:t>When provided domain specific tools and docs this can go upto ~90% [10]</a:t>
            </a:r>
            <a:endParaRPr sz="1300"/>
          </a:p>
        </p:txBody>
      </p:sp>
      <p:pic>
        <p:nvPicPr>
          <p:cNvPr descr="Cursor · Brand Guidelines" id="174" name="Google Shape;174;p24"/>
          <p:cNvPicPr preferRelativeResize="0"/>
          <p:nvPr/>
        </p:nvPicPr>
        <p:blipFill>
          <a:blip r:embed="rId3">
            <a:alphaModFix/>
          </a:blip>
          <a:stretch>
            <a:fillRect/>
          </a:stretch>
        </p:blipFill>
        <p:spPr>
          <a:xfrm>
            <a:off x="7404600" y="3151425"/>
            <a:ext cx="514500" cy="514500"/>
          </a:xfrm>
          <a:prstGeom prst="rect">
            <a:avLst/>
          </a:prstGeom>
          <a:noFill/>
          <a:ln>
            <a:noFill/>
          </a:ln>
        </p:spPr>
      </p:pic>
      <p:pic>
        <p:nvPicPr>
          <p:cNvPr descr="Claude Code Free SVG, PNG, and vecto... · LobeHub" id="175" name="Google Shape;175;p24"/>
          <p:cNvPicPr preferRelativeResize="0"/>
          <p:nvPr/>
        </p:nvPicPr>
        <p:blipFill>
          <a:blip r:embed="rId4">
            <a:alphaModFix/>
          </a:blip>
          <a:stretch>
            <a:fillRect/>
          </a:stretch>
        </p:blipFill>
        <p:spPr>
          <a:xfrm>
            <a:off x="8051475" y="3151425"/>
            <a:ext cx="514500" cy="514500"/>
          </a:xfrm>
          <a:prstGeom prst="rect">
            <a:avLst/>
          </a:prstGeom>
          <a:noFill/>
          <a:ln>
            <a:noFill/>
          </a:ln>
        </p:spPr>
      </p:pic>
      <p:pic>
        <p:nvPicPr>
          <p:cNvPr id="176" name="Google Shape;176;p24" title="opencode-wordmark-light.png"/>
          <p:cNvPicPr preferRelativeResize="0"/>
          <p:nvPr/>
        </p:nvPicPr>
        <p:blipFill>
          <a:blip r:embed="rId5">
            <a:alphaModFix/>
          </a:blip>
          <a:stretch>
            <a:fillRect/>
          </a:stretch>
        </p:blipFill>
        <p:spPr>
          <a:xfrm>
            <a:off x="7105750" y="3729049"/>
            <a:ext cx="1855299" cy="333375"/>
          </a:xfrm>
          <a:prstGeom prst="rect">
            <a:avLst/>
          </a:prstGeom>
          <a:noFill/>
          <a:ln>
            <a:noFill/>
          </a:ln>
        </p:spPr>
      </p:pic>
      <p:pic>
        <p:nvPicPr>
          <p:cNvPr id="177" name="Google Shape;177;p24" title="tdd.png"/>
          <p:cNvPicPr preferRelativeResize="0"/>
          <p:nvPr/>
        </p:nvPicPr>
        <p:blipFill rotWithShape="1">
          <a:blip r:embed="rId6">
            <a:alphaModFix/>
          </a:blip>
          <a:srcRect b="15898" l="20992" r="22119" t="16880"/>
          <a:stretch/>
        </p:blipFill>
        <p:spPr>
          <a:xfrm>
            <a:off x="7105750" y="71625"/>
            <a:ext cx="1660650" cy="2678050"/>
          </a:xfrm>
          <a:prstGeom prst="rect">
            <a:avLst/>
          </a:prstGeom>
          <a:noFill/>
          <a:ln>
            <a:noFill/>
          </a:ln>
        </p:spPr>
      </p:pic>
      <p:sp>
        <p:nvSpPr>
          <p:cNvPr id="178" name="Google Shape;178;p24"/>
          <p:cNvSpPr txBox="1"/>
          <p:nvPr/>
        </p:nvSpPr>
        <p:spPr>
          <a:xfrm>
            <a:off x="6934775" y="2640175"/>
            <a:ext cx="2110200" cy="27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t>Test Driven Development</a:t>
            </a:r>
            <a:endParaRPr sz="1300"/>
          </a:p>
        </p:txBody>
      </p:sp>
      <p:sp>
        <p:nvSpPr>
          <p:cNvPr id="179" name="Google Shape;179;p24"/>
          <p:cNvSpPr txBox="1"/>
          <p:nvPr/>
        </p:nvSpPr>
        <p:spPr>
          <a:xfrm>
            <a:off x="6978300" y="4125550"/>
            <a:ext cx="2110200" cy="27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t>Common AI Harnesses</a:t>
            </a:r>
            <a:endParaRPr sz="13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pic>
        <p:nvPicPr>
          <p:cNvPr id="184" name="Google Shape;184;p25"/>
          <p:cNvPicPr preferRelativeResize="0"/>
          <p:nvPr/>
        </p:nvPicPr>
        <p:blipFill rotWithShape="1">
          <a:blip r:embed="rId3">
            <a:alphaModFix/>
          </a:blip>
          <a:srcRect b="0" l="0" r="0" t="0"/>
          <a:stretch/>
        </p:blipFill>
        <p:spPr>
          <a:xfrm>
            <a:off x="-22860" y="-12859"/>
            <a:ext cx="9189719" cy="5169217"/>
          </a:xfrm>
          <a:prstGeom prst="rect">
            <a:avLst/>
          </a:prstGeom>
          <a:noFill/>
          <a:ln>
            <a:noFill/>
          </a:ln>
        </p:spPr>
      </p:pic>
      <p:grpSp>
        <p:nvGrpSpPr>
          <p:cNvPr id="185" name="Google Shape;185;p25"/>
          <p:cNvGrpSpPr/>
          <p:nvPr/>
        </p:nvGrpSpPr>
        <p:grpSpPr>
          <a:xfrm>
            <a:off x="571500" y="1333500"/>
            <a:ext cx="3905400" cy="1714500"/>
            <a:chOff x="571500" y="1333500"/>
            <a:chExt cx="3905400" cy="1714500"/>
          </a:xfrm>
        </p:grpSpPr>
        <p:sp>
          <p:nvSpPr>
            <p:cNvPr id="186" name="Google Shape;186;p25"/>
            <p:cNvSpPr/>
            <p:nvPr/>
          </p:nvSpPr>
          <p:spPr>
            <a:xfrm>
              <a:off x="571500" y="1333500"/>
              <a:ext cx="3905400" cy="1714500"/>
            </a:xfrm>
            <a:prstGeom prst="roundRect">
              <a:avLst>
                <a:gd fmla="val 4444" name="adj"/>
              </a:avLst>
            </a:prstGeom>
            <a:solidFill>
              <a:srgbClr val="F8FA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87" name="Google Shape;187;p25"/>
            <p:cNvSpPr txBox="1"/>
            <p:nvPr/>
          </p:nvSpPr>
          <p:spPr>
            <a:xfrm>
              <a:off x="762000" y="1476375"/>
              <a:ext cx="3524400" cy="14289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480">
                  <a:solidFill>
                    <a:srgbClr val="003066"/>
                  </a:solidFill>
                  <a:latin typeface="Arial"/>
                  <a:ea typeface="Arial"/>
                  <a:cs typeface="Arial"/>
                  <a:sym typeface="Arial"/>
                </a:rPr>
                <a:t>1. </a:t>
              </a:r>
              <a:r>
                <a:rPr b="1" lang="en" sz="1480">
                  <a:solidFill>
                    <a:srgbClr val="003066"/>
                  </a:solidFill>
                  <a:latin typeface="Arial"/>
                  <a:ea typeface="Arial"/>
                  <a:cs typeface="Arial"/>
                  <a:sym typeface="Arial"/>
                </a:rPr>
                <a:t>Translate to easier tasks</a:t>
              </a:r>
              <a:endParaRPr b="1" sz="1480">
                <a:solidFill>
                  <a:srgbClr val="003066"/>
                </a:solidFill>
                <a:latin typeface="Arial"/>
                <a:ea typeface="Arial"/>
                <a:cs typeface="Arial"/>
                <a:sym typeface="Arial"/>
              </a:endParaRPr>
            </a:p>
            <a:p>
              <a:pPr indent="-299085" lvl="0" marL="457200" rtl="0" algn="l">
                <a:spcBef>
                  <a:spcPts val="900"/>
                </a:spcBef>
                <a:spcAft>
                  <a:spcPts val="0"/>
                </a:spcAft>
                <a:buClr>
                  <a:srgbClr val="475569"/>
                </a:buClr>
                <a:buSzPts val="1110"/>
                <a:buFont typeface="Arial"/>
                <a:buChar char="●"/>
              </a:pPr>
              <a:r>
                <a:rPr lang="en" sz="1110">
                  <a:solidFill>
                    <a:srgbClr val="475569"/>
                  </a:solidFill>
                  <a:latin typeface="Arial"/>
                  <a:ea typeface="Arial"/>
                  <a:cs typeface="Arial"/>
                  <a:sym typeface="Arial"/>
                </a:rPr>
                <a:t>Code Translation &gt; New Dev</a:t>
              </a:r>
              <a:endParaRPr sz="1110">
                <a:solidFill>
                  <a:srgbClr val="475569"/>
                </a:solidFill>
                <a:latin typeface="Arial"/>
                <a:ea typeface="Arial"/>
                <a:cs typeface="Arial"/>
                <a:sym typeface="Arial"/>
              </a:endParaRPr>
            </a:p>
            <a:p>
              <a:pPr indent="-299085" lvl="0" marL="457200" rtl="0" algn="l">
                <a:spcBef>
                  <a:spcPts val="300"/>
                </a:spcBef>
                <a:spcAft>
                  <a:spcPts val="0"/>
                </a:spcAft>
                <a:buClr>
                  <a:srgbClr val="475569"/>
                </a:buClr>
                <a:buSzPts val="1110"/>
                <a:buFont typeface="Arial"/>
                <a:buChar char="●"/>
              </a:pPr>
              <a:r>
                <a:rPr lang="en" sz="1110">
                  <a:solidFill>
                    <a:srgbClr val="475569"/>
                  </a:solidFill>
                  <a:latin typeface="Arial"/>
                  <a:ea typeface="Arial"/>
                  <a:cs typeface="Arial"/>
                  <a:sym typeface="Arial"/>
                </a:rPr>
                <a:t>Python &gt; C++</a:t>
              </a:r>
              <a:endParaRPr sz="1110">
                <a:solidFill>
                  <a:srgbClr val="475569"/>
                </a:solidFill>
                <a:latin typeface="Arial"/>
                <a:ea typeface="Arial"/>
                <a:cs typeface="Arial"/>
                <a:sym typeface="Arial"/>
              </a:endParaRPr>
            </a:p>
            <a:p>
              <a:pPr indent="-299085" lvl="0" marL="457200" rtl="0" algn="l">
                <a:spcBef>
                  <a:spcPts val="300"/>
                </a:spcBef>
                <a:spcAft>
                  <a:spcPts val="0"/>
                </a:spcAft>
                <a:buClr>
                  <a:srgbClr val="475569"/>
                </a:buClr>
                <a:buSzPts val="1110"/>
                <a:buFont typeface="Arial"/>
                <a:buChar char="●"/>
              </a:pPr>
              <a:r>
                <a:rPr lang="en" sz="1110">
                  <a:solidFill>
                    <a:srgbClr val="475569"/>
                  </a:solidFill>
                  <a:latin typeface="Arial"/>
                  <a:ea typeface="Arial"/>
                  <a:cs typeface="Arial"/>
                  <a:sym typeface="Arial"/>
                </a:rPr>
                <a:t>Standard &gt; Bespoke </a:t>
              </a:r>
              <a:r>
                <a:rPr lang="en" sz="1110">
                  <a:solidFill>
                    <a:srgbClr val="475569"/>
                  </a:solidFill>
                </a:rPr>
                <a:t>F</a:t>
              </a:r>
              <a:r>
                <a:rPr lang="en" sz="1110">
                  <a:solidFill>
                    <a:srgbClr val="475569"/>
                  </a:solidFill>
                  <a:latin typeface="Arial"/>
                  <a:ea typeface="Arial"/>
                  <a:cs typeface="Arial"/>
                  <a:sym typeface="Arial"/>
                </a:rPr>
                <a:t>ormats</a:t>
              </a:r>
              <a:endParaRPr sz="1110">
                <a:solidFill>
                  <a:srgbClr val="475569"/>
                </a:solidFill>
                <a:latin typeface="Arial"/>
                <a:ea typeface="Arial"/>
                <a:cs typeface="Arial"/>
                <a:sym typeface="Arial"/>
              </a:endParaRPr>
            </a:p>
            <a:p>
              <a:pPr indent="-299085" lvl="0" marL="457200" rtl="0" algn="l">
                <a:spcBef>
                  <a:spcPts val="300"/>
                </a:spcBef>
                <a:spcAft>
                  <a:spcPts val="300"/>
                </a:spcAft>
                <a:buClr>
                  <a:srgbClr val="475569"/>
                </a:buClr>
                <a:buSzPts val="1110"/>
                <a:buFont typeface="Arial"/>
                <a:buChar char="●"/>
              </a:pPr>
              <a:r>
                <a:rPr lang="en" sz="1110">
                  <a:solidFill>
                    <a:srgbClr val="475569"/>
                  </a:solidFill>
                  <a:latin typeface="Arial"/>
                  <a:ea typeface="Arial"/>
                  <a:cs typeface="Arial"/>
                  <a:sym typeface="Arial"/>
                </a:rPr>
                <a:t>Specific &gt; Ambiguous </a:t>
              </a:r>
              <a:r>
                <a:rPr lang="en" sz="1110">
                  <a:solidFill>
                    <a:srgbClr val="475569"/>
                  </a:solidFill>
                </a:rPr>
                <a:t>T</a:t>
              </a:r>
              <a:r>
                <a:rPr lang="en" sz="1110">
                  <a:solidFill>
                    <a:srgbClr val="475569"/>
                  </a:solidFill>
                  <a:latin typeface="Arial"/>
                  <a:ea typeface="Arial"/>
                  <a:cs typeface="Arial"/>
                  <a:sym typeface="Arial"/>
                </a:rPr>
                <a:t>asks</a:t>
              </a:r>
              <a:endParaRPr sz="1110">
                <a:solidFill>
                  <a:srgbClr val="475569"/>
                </a:solidFill>
                <a:latin typeface="Arial"/>
                <a:ea typeface="Arial"/>
                <a:cs typeface="Arial"/>
                <a:sym typeface="Arial"/>
              </a:endParaRPr>
            </a:p>
          </p:txBody>
        </p:sp>
      </p:grpSp>
      <p:grpSp>
        <p:nvGrpSpPr>
          <p:cNvPr id="188" name="Google Shape;188;p25"/>
          <p:cNvGrpSpPr/>
          <p:nvPr/>
        </p:nvGrpSpPr>
        <p:grpSpPr>
          <a:xfrm>
            <a:off x="4667250" y="1333500"/>
            <a:ext cx="3905400" cy="1714500"/>
            <a:chOff x="4667250" y="1333500"/>
            <a:chExt cx="3905400" cy="1714500"/>
          </a:xfrm>
        </p:grpSpPr>
        <p:sp>
          <p:nvSpPr>
            <p:cNvPr id="189" name="Google Shape;189;p25"/>
            <p:cNvSpPr/>
            <p:nvPr/>
          </p:nvSpPr>
          <p:spPr>
            <a:xfrm>
              <a:off x="4667250" y="1333500"/>
              <a:ext cx="3905400" cy="1714500"/>
            </a:xfrm>
            <a:prstGeom prst="roundRect">
              <a:avLst>
                <a:gd fmla="val 4444" name="adj"/>
              </a:avLst>
            </a:prstGeom>
            <a:solidFill>
              <a:srgbClr val="F8FA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90" name="Google Shape;190;p25"/>
            <p:cNvSpPr txBox="1"/>
            <p:nvPr/>
          </p:nvSpPr>
          <p:spPr>
            <a:xfrm>
              <a:off x="4857750" y="1476375"/>
              <a:ext cx="3524400" cy="14289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600">
                  <a:solidFill>
                    <a:srgbClr val="003066"/>
                  </a:solidFill>
                  <a:latin typeface="Arial"/>
                  <a:ea typeface="Arial"/>
                  <a:cs typeface="Arial"/>
                  <a:sym typeface="Arial"/>
                </a:rPr>
                <a:t>2. Explicit Context</a:t>
              </a:r>
              <a:endParaRPr b="1" sz="1600">
                <a:solidFill>
                  <a:srgbClr val="003066"/>
                </a:solidFill>
                <a:latin typeface="Arial"/>
                <a:ea typeface="Arial"/>
                <a:cs typeface="Arial"/>
                <a:sym typeface="Arial"/>
              </a:endParaRPr>
            </a:p>
            <a:p>
              <a:pPr indent="-304800" lvl="0" marL="457200" rtl="0" algn="l">
                <a:spcBef>
                  <a:spcPts val="900"/>
                </a:spcBef>
                <a:spcAft>
                  <a:spcPts val="0"/>
                </a:spcAft>
                <a:buClr>
                  <a:srgbClr val="475569"/>
                </a:buClr>
                <a:buSzPts val="1200"/>
                <a:buFont typeface="Arial"/>
                <a:buChar char="●"/>
              </a:pPr>
              <a:r>
                <a:rPr lang="en" sz="1200">
                  <a:solidFill>
                    <a:srgbClr val="475569"/>
                  </a:solidFill>
                  <a:latin typeface="Arial"/>
                  <a:ea typeface="Arial"/>
                  <a:cs typeface="Arial"/>
                  <a:sym typeface="Arial"/>
                </a:rPr>
                <a:t>Provide Correct/Incorrect </a:t>
              </a:r>
              <a:r>
                <a:rPr lang="en" sz="1200">
                  <a:solidFill>
                    <a:srgbClr val="475569"/>
                  </a:solidFill>
                </a:rPr>
                <a:t>E</a:t>
              </a:r>
              <a:r>
                <a:rPr lang="en" sz="1200">
                  <a:solidFill>
                    <a:srgbClr val="475569"/>
                  </a:solidFill>
                  <a:latin typeface="Arial"/>
                  <a:ea typeface="Arial"/>
                  <a:cs typeface="Arial"/>
                  <a:sym typeface="Arial"/>
                </a:rPr>
                <a:t>xamples</a:t>
              </a:r>
              <a:endParaRPr sz="1200">
                <a:solidFill>
                  <a:srgbClr val="475569"/>
                </a:solidFill>
                <a:latin typeface="Arial"/>
                <a:ea typeface="Arial"/>
                <a:cs typeface="Arial"/>
                <a:sym typeface="Arial"/>
              </a:endParaRPr>
            </a:p>
            <a:p>
              <a:pPr indent="-304800" lvl="0" marL="457200" rtl="0" algn="l">
                <a:spcBef>
                  <a:spcPts val="600"/>
                </a:spcBef>
                <a:spcAft>
                  <a:spcPts val="0"/>
                </a:spcAft>
                <a:buClr>
                  <a:srgbClr val="475569"/>
                </a:buClr>
                <a:buSzPts val="1200"/>
                <a:buFont typeface="Arial"/>
                <a:buChar char="●"/>
              </a:pPr>
              <a:r>
                <a:rPr lang="en" sz="1200">
                  <a:solidFill>
                    <a:srgbClr val="475569"/>
                  </a:solidFill>
                  <a:latin typeface="Arial"/>
                  <a:ea typeface="Arial"/>
                  <a:cs typeface="Arial"/>
                  <a:sym typeface="Arial"/>
                </a:rPr>
                <a:t>State </a:t>
              </a:r>
              <a:r>
                <a:rPr lang="en" sz="1200">
                  <a:solidFill>
                    <a:srgbClr val="475569"/>
                  </a:solidFill>
                </a:rPr>
                <a:t>I</a:t>
              </a:r>
              <a:r>
                <a:rPr lang="en" sz="1200">
                  <a:solidFill>
                    <a:srgbClr val="475569"/>
                  </a:solidFill>
                  <a:latin typeface="Arial"/>
                  <a:ea typeface="Arial"/>
                  <a:cs typeface="Arial"/>
                  <a:sym typeface="Arial"/>
                </a:rPr>
                <a:t>mplied </a:t>
              </a:r>
              <a:r>
                <a:rPr lang="en" sz="1200">
                  <a:solidFill>
                    <a:srgbClr val="475569"/>
                  </a:solidFill>
                </a:rPr>
                <a:t>K</a:t>
              </a:r>
              <a:r>
                <a:rPr lang="en" sz="1200">
                  <a:solidFill>
                    <a:srgbClr val="475569"/>
                  </a:solidFill>
                  <a:latin typeface="Arial"/>
                  <a:ea typeface="Arial"/>
                  <a:cs typeface="Arial"/>
                  <a:sym typeface="Arial"/>
                </a:rPr>
                <a:t>nowledge </a:t>
              </a:r>
              <a:r>
                <a:rPr lang="en" sz="1200">
                  <a:solidFill>
                    <a:srgbClr val="475569"/>
                  </a:solidFill>
                </a:rPr>
                <a:t>E</a:t>
              </a:r>
              <a:r>
                <a:rPr lang="en" sz="1200">
                  <a:solidFill>
                    <a:srgbClr val="475569"/>
                  </a:solidFill>
                  <a:latin typeface="Arial"/>
                  <a:ea typeface="Arial"/>
                  <a:cs typeface="Arial"/>
                  <a:sym typeface="Arial"/>
                </a:rPr>
                <a:t>xplicitly</a:t>
              </a:r>
              <a:endParaRPr sz="1200">
                <a:solidFill>
                  <a:srgbClr val="475569"/>
                </a:solidFill>
                <a:latin typeface="Arial"/>
                <a:ea typeface="Arial"/>
                <a:cs typeface="Arial"/>
                <a:sym typeface="Arial"/>
              </a:endParaRPr>
            </a:p>
            <a:p>
              <a:pPr indent="-304800" lvl="0" marL="457200" rtl="0" algn="l">
                <a:spcBef>
                  <a:spcPts val="600"/>
                </a:spcBef>
                <a:spcAft>
                  <a:spcPts val="600"/>
                </a:spcAft>
                <a:buClr>
                  <a:srgbClr val="475569"/>
                </a:buClr>
                <a:buSzPts val="1200"/>
                <a:buFont typeface="Arial"/>
                <a:buChar char="●"/>
              </a:pPr>
              <a:r>
                <a:rPr lang="en" sz="1200">
                  <a:solidFill>
                    <a:srgbClr val="475569"/>
                  </a:solidFill>
                </a:rPr>
                <a:t>C</a:t>
              </a:r>
              <a:r>
                <a:rPr lang="en" sz="1200">
                  <a:solidFill>
                    <a:srgbClr val="475569"/>
                  </a:solidFill>
                  <a:latin typeface="Arial"/>
                  <a:ea typeface="Arial"/>
                  <a:cs typeface="Arial"/>
                  <a:sym typeface="Arial"/>
                </a:rPr>
                <a:t>lear</a:t>
              </a:r>
              <a:r>
                <a:rPr lang="en" sz="1200">
                  <a:solidFill>
                    <a:srgbClr val="475569"/>
                  </a:solidFill>
                </a:rPr>
                <a:t> (Automated) A</a:t>
              </a:r>
              <a:r>
                <a:rPr lang="en" sz="1200">
                  <a:solidFill>
                    <a:srgbClr val="475569"/>
                  </a:solidFill>
                  <a:latin typeface="Arial"/>
                  <a:ea typeface="Arial"/>
                  <a:cs typeface="Arial"/>
                  <a:sym typeface="Arial"/>
                </a:rPr>
                <a:t>cceptance </a:t>
              </a:r>
              <a:r>
                <a:rPr lang="en" sz="1200">
                  <a:solidFill>
                    <a:srgbClr val="475569"/>
                  </a:solidFill>
                </a:rPr>
                <a:t>C</a:t>
              </a:r>
              <a:r>
                <a:rPr lang="en" sz="1200">
                  <a:solidFill>
                    <a:srgbClr val="475569"/>
                  </a:solidFill>
                  <a:latin typeface="Arial"/>
                  <a:ea typeface="Arial"/>
                  <a:cs typeface="Arial"/>
                  <a:sym typeface="Arial"/>
                </a:rPr>
                <a:t>riteria</a:t>
              </a:r>
              <a:endParaRPr sz="1200">
                <a:solidFill>
                  <a:srgbClr val="475569"/>
                </a:solidFill>
                <a:latin typeface="Arial"/>
                <a:ea typeface="Arial"/>
                <a:cs typeface="Arial"/>
                <a:sym typeface="Arial"/>
              </a:endParaRPr>
            </a:p>
          </p:txBody>
        </p:sp>
      </p:grpSp>
      <p:grpSp>
        <p:nvGrpSpPr>
          <p:cNvPr id="191" name="Google Shape;191;p25"/>
          <p:cNvGrpSpPr/>
          <p:nvPr/>
        </p:nvGrpSpPr>
        <p:grpSpPr>
          <a:xfrm>
            <a:off x="571500" y="3238500"/>
            <a:ext cx="8001000" cy="952500"/>
            <a:chOff x="571500" y="3238500"/>
            <a:chExt cx="8001000" cy="952500"/>
          </a:xfrm>
        </p:grpSpPr>
        <p:sp>
          <p:nvSpPr>
            <p:cNvPr id="192" name="Google Shape;192;p25"/>
            <p:cNvSpPr/>
            <p:nvPr/>
          </p:nvSpPr>
          <p:spPr>
            <a:xfrm>
              <a:off x="571500" y="3238500"/>
              <a:ext cx="8001000" cy="952500"/>
            </a:xfrm>
            <a:prstGeom prst="roundRect">
              <a:avLst>
                <a:gd fmla="val 8000" name="adj"/>
              </a:avLst>
            </a:prstGeom>
            <a:solidFill>
              <a:srgbClr val="F1F5F9"/>
            </a:solidFill>
            <a:ln cap="flat" cmpd="sng" w="9525">
              <a:solidFill>
                <a:srgbClr val="CBD5E1"/>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93" name="Google Shape;193;p25"/>
            <p:cNvSpPr txBox="1"/>
            <p:nvPr/>
          </p:nvSpPr>
          <p:spPr>
            <a:xfrm>
              <a:off x="762000" y="3333750"/>
              <a:ext cx="7620000" cy="762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1600">
                  <a:solidFill>
                    <a:srgbClr val="003066"/>
                  </a:solidFill>
                  <a:latin typeface="Arial"/>
                  <a:ea typeface="Arial"/>
                  <a:cs typeface="Arial"/>
                  <a:sym typeface="Arial"/>
                </a:rPr>
                <a:t>3. Advanced Refinement</a:t>
              </a:r>
              <a:endParaRPr b="1" sz="1600">
                <a:solidFill>
                  <a:srgbClr val="003066"/>
                </a:solidFill>
                <a:latin typeface="Arial"/>
                <a:ea typeface="Arial"/>
                <a:cs typeface="Arial"/>
                <a:sym typeface="Arial"/>
              </a:endParaRPr>
            </a:p>
            <a:p>
              <a:pPr indent="0" lvl="0" marL="0" rtl="0" algn="l">
                <a:spcBef>
                  <a:spcPts val="600"/>
                </a:spcBef>
                <a:spcAft>
                  <a:spcPts val="0"/>
                </a:spcAft>
                <a:buNone/>
              </a:pPr>
              <a:r>
                <a:rPr lang="en" sz="1300">
                  <a:solidFill>
                    <a:srgbClr val="475569"/>
                  </a:solidFill>
                  <a:latin typeface="Arial"/>
                  <a:ea typeface="Arial"/>
                  <a:cs typeface="Arial"/>
                  <a:sym typeface="Arial"/>
                </a:rPr>
                <a:t>Scale inference corre</a:t>
              </a:r>
              <a:r>
                <a:rPr lang="en" sz="1300">
                  <a:solidFill>
                    <a:srgbClr val="475569"/>
                  </a:solidFill>
                </a:rPr>
                <a:t>ctness</a:t>
              </a:r>
              <a:r>
                <a:rPr lang="en" sz="1300">
                  <a:solidFill>
                    <a:srgbClr val="475569"/>
                  </a:solidFill>
                  <a:latin typeface="Arial"/>
                  <a:ea typeface="Arial"/>
                  <a:cs typeface="Arial"/>
                  <a:sym typeface="Arial"/>
                </a:rPr>
                <a:t> using advanced techniques like majority voting or leveraging an LLM as a judge to validate and improve results.</a:t>
              </a:r>
              <a:endParaRPr sz="1300">
                <a:solidFill>
                  <a:srgbClr val="475569"/>
                </a:solidFill>
                <a:latin typeface="Arial"/>
                <a:ea typeface="Arial"/>
                <a:cs typeface="Arial"/>
                <a:sym typeface="Arial"/>
              </a:endParaRPr>
            </a:p>
          </p:txBody>
        </p:sp>
      </p:grpSp>
      <p:sp>
        <p:nvSpPr>
          <p:cNvPr id="194" name="Google Shape;194;p25"/>
          <p:cNvSpPr txBox="1"/>
          <p:nvPr/>
        </p:nvSpPr>
        <p:spPr>
          <a:xfrm>
            <a:off x="0" y="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5" name="Google Shape;195;p25"/>
          <p:cNvSpPr txBox="1"/>
          <p:nvPr>
            <p:ph type="title"/>
          </p:nvPr>
        </p:nvSpPr>
        <p:spPr>
          <a:xfrm>
            <a:off x="311700" y="579775"/>
            <a:ext cx="8520600" cy="57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Best Practices for </a:t>
            </a:r>
            <a:r>
              <a:rPr lang="en"/>
              <a:t>Optimizing AI for Data Tasks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26"/>
          <p:cNvSpPr txBox="1"/>
          <p:nvPr>
            <p:ph type="title"/>
          </p:nvPr>
        </p:nvSpPr>
        <p:spPr>
          <a:xfrm>
            <a:off x="561275" y="870675"/>
            <a:ext cx="8255100" cy="5145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Practice: How Do We Provide Domain Skills to Models?</a:t>
            </a:r>
            <a:endParaRPr/>
          </a:p>
        </p:txBody>
      </p:sp>
      <p:sp>
        <p:nvSpPr>
          <p:cNvPr id="201" name="Google Shape;201;p26"/>
          <p:cNvSpPr txBox="1"/>
          <p:nvPr>
            <p:ph idx="1" type="body"/>
          </p:nvPr>
        </p:nvSpPr>
        <p:spPr>
          <a:xfrm>
            <a:off x="571500" y="1597925"/>
            <a:ext cx="5255100" cy="2802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Skills are “markdown” files with key sections</a:t>
            </a:r>
            <a:endParaRPr/>
          </a:p>
          <a:p>
            <a:pPr indent="-342900" lvl="0" marL="457200" rtl="0" algn="l">
              <a:spcBef>
                <a:spcPts val="900"/>
              </a:spcBef>
              <a:spcAft>
                <a:spcPts val="0"/>
              </a:spcAft>
              <a:buSzPts val="1800"/>
              <a:buChar char="•"/>
            </a:pPr>
            <a:r>
              <a:rPr lang="en"/>
              <a:t>Overview of the skill</a:t>
            </a:r>
            <a:endParaRPr/>
          </a:p>
          <a:p>
            <a:pPr indent="-342900" lvl="0" marL="457200" rtl="0" algn="l">
              <a:spcBef>
                <a:spcPts val="0"/>
              </a:spcBef>
              <a:spcAft>
                <a:spcPts val="0"/>
              </a:spcAft>
              <a:buSzPts val="1800"/>
              <a:buChar char="•"/>
            </a:pPr>
            <a:r>
              <a:rPr lang="en"/>
              <a:t>List of uses for the skill</a:t>
            </a:r>
            <a:endParaRPr/>
          </a:p>
          <a:p>
            <a:pPr indent="-342900" lvl="0" marL="457200" rtl="0" algn="l">
              <a:spcBef>
                <a:spcPts val="0"/>
              </a:spcBef>
              <a:spcAft>
                <a:spcPts val="0"/>
              </a:spcAft>
              <a:buSzPts val="1800"/>
              <a:buChar char="•"/>
            </a:pPr>
            <a:r>
              <a:rPr lang="en"/>
              <a:t>Installation Instructions (via a binary package</a:t>
            </a:r>
            <a:r>
              <a:rPr lang="en"/>
              <a:t>)</a:t>
            </a:r>
            <a:endParaRPr/>
          </a:p>
          <a:p>
            <a:pPr indent="-342900" lvl="0" marL="457200" rtl="0" algn="l">
              <a:spcBef>
                <a:spcPts val="0"/>
              </a:spcBef>
              <a:spcAft>
                <a:spcPts val="0"/>
              </a:spcAft>
              <a:buSzPts val="1800"/>
              <a:buChar char="•"/>
            </a:pPr>
            <a:r>
              <a:rPr lang="en"/>
              <a:t>Commented quick-start example codes</a:t>
            </a:r>
            <a:endParaRPr/>
          </a:p>
          <a:p>
            <a:pPr indent="-342900" lvl="0" marL="457200" rtl="0" algn="l">
              <a:spcBef>
                <a:spcPts val="0"/>
              </a:spcBef>
              <a:spcAft>
                <a:spcPts val="0"/>
              </a:spcAft>
              <a:buSzPts val="1800"/>
              <a:buChar char="•"/>
            </a:pPr>
            <a:r>
              <a:rPr lang="en"/>
              <a:t>Reference links to up-to-date documentation</a:t>
            </a:r>
            <a:endParaRPr/>
          </a:p>
          <a:p>
            <a:pPr indent="0" lvl="0" marL="0" rtl="0" algn="l">
              <a:spcBef>
                <a:spcPts val="900"/>
              </a:spcBef>
              <a:spcAft>
                <a:spcPts val="0"/>
              </a:spcAft>
              <a:buNone/>
            </a:pPr>
            <a:r>
              <a:rPr lang="en"/>
              <a:t>Model Context Protocol (MCP)</a:t>
            </a:r>
            <a:endParaRPr/>
          </a:p>
          <a:p>
            <a:pPr indent="-342900" lvl="0" marL="457200" rtl="0" algn="l">
              <a:spcBef>
                <a:spcPts val="900"/>
              </a:spcBef>
              <a:spcAft>
                <a:spcPts val="0"/>
              </a:spcAft>
              <a:buSzPts val="1800"/>
              <a:buChar char="•"/>
            </a:pPr>
            <a:r>
              <a:rPr lang="en"/>
              <a:t>A simplified version of FastAPI</a:t>
            </a:r>
            <a:endParaRPr/>
          </a:p>
        </p:txBody>
      </p:sp>
      <p:pic>
        <p:nvPicPr>
          <p:cNvPr id="202" name="Google Shape;202;p26"/>
          <p:cNvPicPr preferRelativeResize="0"/>
          <p:nvPr/>
        </p:nvPicPr>
        <p:blipFill>
          <a:blip r:embed="rId3">
            <a:alphaModFix/>
          </a:blip>
          <a:stretch>
            <a:fillRect/>
          </a:stretch>
        </p:blipFill>
        <p:spPr>
          <a:xfrm>
            <a:off x="5708925" y="1291175"/>
            <a:ext cx="3278499" cy="3109350"/>
          </a:xfrm>
          <a:prstGeom prst="rect">
            <a:avLst/>
          </a:prstGeom>
          <a:noFill/>
          <a:ln>
            <a:noFill/>
          </a:ln>
        </p:spPr>
      </p:pic>
      <p:sp>
        <p:nvSpPr>
          <p:cNvPr id="203" name="Google Shape;203;p26"/>
          <p:cNvSpPr txBox="1"/>
          <p:nvPr/>
        </p:nvSpPr>
        <p:spPr>
          <a:xfrm>
            <a:off x="5708975" y="4321500"/>
            <a:ext cx="3278400" cy="257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t>Example Skill File [10]</a:t>
            </a:r>
            <a:endParaRPr sz="1200"/>
          </a:p>
        </p:txBody>
      </p:sp>
      <p:sp>
        <p:nvSpPr>
          <p:cNvPr id="204" name="Google Shape;204;p26"/>
          <p:cNvSpPr/>
          <p:nvPr/>
        </p:nvSpPr>
        <p:spPr>
          <a:xfrm>
            <a:off x="103875" y="1552475"/>
            <a:ext cx="403500" cy="428700"/>
          </a:xfrm>
          <a:prstGeom prst="rightArrow">
            <a:avLst>
              <a:gd fmla="val 50000" name="adj1"/>
              <a:gd fmla="val 50000" name="adj2"/>
            </a:avLst>
          </a:prstGeom>
          <a:solidFill>
            <a:schemeClr val="accen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08" name="Shape 208"/>
        <p:cNvGrpSpPr/>
        <p:nvPr/>
      </p:nvGrpSpPr>
      <p:grpSpPr>
        <a:xfrm>
          <a:off x="0" y="0"/>
          <a:ext cx="0" cy="0"/>
          <a:chOff x="0" y="0"/>
          <a:chExt cx="0" cy="0"/>
        </a:xfrm>
      </p:grpSpPr>
      <p:pic>
        <p:nvPicPr>
          <p:cNvPr id="209" name="Google Shape;209;p27"/>
          <p:cNvPicPr preferRelativeResize="0"/>
          <p:nvPr/>
        </p:nvPicPr>
        <p:blipFill rotWithShape="1">
          <a:blip r:embed="rId4">
            <a:alphaModFix/>
          </a:blip>
          <a:srcRect b="0" l="0" r="0" t="0"/>
          <a:stretch/>
        </p:blipFill>
        <p:spPr>
          <a:xfrm>
            <a:off x="-22860" y="-12859"/>
            <a:ext cx="9189719" cy="5169217"/>
          </a:xfrm>
          <a:prstGeom prst="rect">
            <a:avLst/>
          </a:prstGeom>
          <a:noFill/>
          <a:ln>
            <a:noFill/>
          </a:ln>
        </p:spPr>
      </p:pic>
      <p:pic>
        <p:nvPicPr>
          <p:cNvPr id="210" name="Google Shape;210;p27"/>
          <p:cNvPicPr preferRelativeResize="0"/>
          <p:nvPr/>
        </p:nvPicPr>
        <p:blipFill rotWithShape="1">
          <a:blip r:embed="rId4">
            <a:alphaModFix/>
          </a:blip>
          <a:srcRect b="0" l="10" r="10" t="0"/>
          <a:stretch/>
        </p:blipFill>
        <p:spPr>
          <a:xfrm>
            <a:off x="-22860" y="-12859"/>
            <a:ext cx="9189600" cy="5169300"/>
          </a:xfrm>
          <a:prstGeom prst="rect">
            <a:avLst/>
          </a:prstGeom>
          <a:noFill/>
          <a:ln>
            <a:noFill/>
          </a:ln>
        </p:spPr>
      </p:pic>
      <p:grpSp>
        <p:nvGrpSpPr>
          <p:cNvPr id="211" name="Google Shape;211;p27"/>
          <p:cNvGrpSpPr/>
          <p:nvPr/>
        </p:nvGrpSpPr>
        <p:grpSpPr>
          <a:xfrm>
            <a:off x="571500" y="1333500"/>
            <a:ext cx="5048400" cy="2190900"/>
            <a:chOff x="571500" y="1333500"/>
            <a:chExt cx="5048400" cy="2190900"/>
          </a:xfrm>
        </p:grpSpPr>
        <p:sp>
          <p:nvSpPr>
            <p:cNvPr id="212" name="Google Shape;212;p27"/>
            <p:cNvSpPr/>
            <p:nvPr/>
          </p:nvSpPr>
          <p:spPr>
            <a:xfrm>
              <a:off x="571500" y="1333500"/>
              <a:ext cx="5048400" cy="2190900"/>
            </a:xfrm>
            <a:prstGeom prst="roundRect">
              <a:avLst>
                <a:gd fmla="val 5217"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13" name="Google Shape;213;p27"/>
            <p:cNvSpPr txBox="1"/>
            <p:nvPr/>
          </p:nvSpPr>
          <p:spPr>
            <a:xfrm>
              <a:off x="762000" y="1476375"/>
              <a:ext cx="4667400" cy="1905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1480">
                  <a:solidFill>
                    <a:srgbClr val="003066"/>
                  </a:solidFill>
                  <a:latin typeface="Arial"/>
                  <a:ea typeface="Arial"/>
                  <a:cs typeface="Arial"/>
                  <a:sym typeface="Arial"/>
                </a:rPr>
                <a:t>Not all models are equally good at all tasks</a:t>
              </a:r>
              <a:endParaRPr b="1" sz="1480">
                <a:solidFill>
                  <a:srgbClr val="003066"/>
                </a:solidFill>
                <a:latin typeface="Arial"/>
                <a:ea typeface="Arial"/>
                <a:cs typeface="Arial"/>
                <a:sym typeface="Arial"/>
              </a:endParaRPr>
            </a:p>
            <a:p>
              <a:pPr indent="-311309" lvl="0" marL="457200" rtl="0" algn="l">
                <a:spcBef>
                  <a:spcPts val="900"/>
                </a:spcBef>
                <a:spcAft>
                  <a:spcPts val="0"/>
                </a:spcAft>
                <a:buClr>
                  <a:srgbClr val="475569"/>
                </a:buClr>
                <a:buSzPts val="1303"/>
                <a:buFont typeface="Arial"/>
                <a:buChar char="●"/>
              </a:pPr>
              <a:r>
                <a:rPr lang="en" sz="1303">
                  <a:solidFill>
                    <a:srgbClr val="475569"/>
                  </a:solidFill>
                  <a:latin typeface="Arial"/>
                  <a:ea typeface="Arial"/>
                  <a:cs typeface="Arial"/>
                  <a:sym typeface="Arial"/>
                </a:rPr>
                <a:t>Sometimes LLMs </a:t>
              </a:r>
              <a:r>
                <a:rPr lang="en" sz="1303">
                  <a:solidFill>
                    <a:srgbClr val="475569"/>
                  </a:solidFill>
                </a:rPr>
                <a:t>are</a:t>
              </a:r>
              <a:r>
                <a:rPr lang="en" sz="1303">
                  <a:solidFill>
                    <a:srgbClr val="475569"/>
                  </a:solidFill>
                  <a:latin typeface="Arial"/>
                  <a:ea typeface="Arial"/>
                  <a:cs typeface="Arial"/>
                  <a:sym typeface="Arial"/>
                </a:rPr>
                <a:t> good enough</a:t>
              </a:r>
              <a:endParaRPr sz="1303">
                <a:solidFill>
                  <a:srgbClr val="475569"/>
                </a:solidFill>
                <a:latin typeface="Arial"/>
                <a:ea typeface="Arial"/>
                <a:cs typeface="Arial"/>
                <a:sym typeface="Arial"/>
              </a:endParaRPr>
            </a:p>
            <a:p>
              <a:pPr indent="-311309" lvl="0" marL="457200" rtl="0" algn="l">
                <a:spcBef>
                  <a:spcPts val="600"/>
                </a:spcBef>
                <a:spcAft>
                  <a:spcPts val="0"/>
                </a:spcAft>
                <a:buClr>
                  <a:srgbClr val="475569"/>
                </a:buClr>
                <a:buSzPts val="1303"/>
                <a:buFont typeface="Arial"/>
                <a:buChar char="●"/>
              </a:pPr>
              <a:r>
                <a:rPr lang="en" sz="1303">
                  <a:solidFill>
                    <a:srgbClr val="475569"/>
                  </a:solidFill>
                  <a:latin typeface="Arial"/>
                  <a:ea typeface="Arial"/>
                  <a:cs typeface="Arial"/>
                  <a:sym typeface="Arial"/>
                </a:rPr>
                <a:t>Highly specialized multi-modal tasks often benefit from domain-specific models</a:t>
              </a:r>
              <a:endParaRPr sz="1303">
                <a:solidFill>
                  <a:srgbClr val="475569"/>
                </a:solidFill>
                <a:latin typeface="Arial"/>
                <a:ea typeface="Arial"/>
                <a:cs typeface="Arial"/>
                <a:sym typeface="Arial"/>
              </a:endParaRPr>
            </a:p>
            <a:p>
              <a:pPr indent="-311309" lvl="0" marL="457200" rtl="0" algn="l">
                <a:spcBef>
                  <a:spcPts val="600"/>
                </a:spcBef>
                <a:spcAft>
                  <a:spcPts val="0"/>
                </a:spcAft>
                <a:buClr>
                  <a:srgbClr val="475569"/>
                </a:buClr>
                <a:buSzPts val="1303"/>
                <a:buFont typeface="Arial"/>
                <a:buChar char="●"/>
              </a:pPr>
              <a:r>
                <a:rPr i="1" lang="en" sz="1118">
                  <a:solidFill>
                    <a:srgbClr val="64748B"/>
                  </a:solidFill>
                  <a:latin typeface="Arial"/>
                  <a:ea typeface="Arial"/>
                  <a:cs typeface="Arial"/>
                  <a:sym typeface="Arial"/>
                </a:rPr>
                <a:t>E.g. OlmoOCR/DeepseekOCR for PDF parsing, SAM3 for segmentation </a:t>
              </a:r>
              <a:endParaRPr i="1" sz="1118">
                <a:solidFill>
                  <a:srgbClr val="64748B"/>
                </a:solidFill>
                <a:latin typeface="Arial"/>
                <a:ea typeface="Arial"/>
                <a:cs typeface="Arial"/>
                <a:sym typeface="Arial"/>
              </a:endParaRPr>
            </a:p>
            <a:p>
              <a:pPr indent="-311309" lvl="0" marL="457200" rtl="0" algn="l">
                <a:spcBef>
                  <a:spcPts val="600"/>
                </a:spcBef>
                <a:spcAft>
                  <a:spcPts val="0"/>
                </a:spcAft>
                <a:buClr>
                  <a:srgbClr val="475569"/>
                </a:buClr>
                <a:buSzPts val="1303"/>
                <a:buFont typeface="Arial"/>
                <a:buChar char="●"/>
              </a:pPr>
              <a:r>
                <a:rPr lang="en" sz="1303">
                  <a:solidFill>
                    <a:srgbClr val="475569"/>
                  </a:solidFill>
                  <a:latin typeface="Arial"/>
                  <a:ea typeface="Arial"/>
                  <a:cs typeface="Arial"/>
                  <a:sym typeface="Arial"/>
                </a:rPr>
                <a:t>Sometimes a model is </a:t>
              </a:r>
              <a:r>
                <a:rPr lang="en" sz="1303">
                  <a:solidFill>
                    <a:srgbClr val="475569"/>
                  </a:solidFill>
                </a:rPr>
                <a:t>great</a:t>
              </a:r>
              <a:r>
                <a:rPr lang="en" sz="1303">
                  <a:solidFill>
                    <a:srgbClr val="475569"/>
                  </a:solidFill>
                  <a:latin typeface="Arial"/>
                  <a:ea typeface="Arial"/>
                  <a:cs typeface="Arial"/>
                  <a:sym typeface="Arial"/>
                </a:rPr>
                <a:t>, but too expensive</a:t>
              </a:r>
              <a:endParaRPr sz="1303">
                <a:solidFill>
                  <a:srgbClr val="475569"/>
                </a:solidFill>
              </a:endParaRPr>
            </a:p>
            <a:p>
              <a:pPr indent="-311309" lvl="1" marL="914400" rtl="0" algn="l">
                <a:spcBef>
                  <a:spcPts val="0"/>
                </a:spcBef>
                <a:spcAft>
                  <a:spcPts val="0"/>
                </a:spcAft>
                <a:buClr>
                  <a:srgbClr val="475569"/>
                </a:buClr>
                <a:buSzPts val="1303"/>
                <a:buChar char="○"/>
              </a:pPr>
              <a:r>
                <a:rPr lang="en" sz="1303">
                  <a:solidFill>
                    <a:srgbClr val="475569"/>
                  </a:solidFill>
                </a:rPr>
                <a:t>Fixes: Distillation, Adaptive Algorithms</a:t>
              </a:r>
              <a:endParaRPr sz="1303">
                <a:solidFill>
                  <a:srgbClr val="475569"/>
                </a:solidFill>
              </a:endParaRPr>
            </a:p>
          </p:txBody>
        </p:sp>
      </p:grpSp>
      <p:grpSp>
        <p:nvGrpSpPr>
          <p:cNvPr id="214" name="Google Shape;214;p27"/>
          <p:cNvGrpSpPr/>
          <p:nvPr/>
        </p:nvGrpSpPr>
        <p:grpSpPr>
          <a:xfrm>
            <a:off x="571500" y="3667125"/>
            <a:ext cx="5048400" cy="904800"/>
            <a:chOff x="571500" y="3667125"/>
            <a:chExt cx="5048400" cy="904800"/>
          </a:xfrm>
        </p:grpSpPr>
        <p:sp>
          <p:nvSpPr>
            <p:cNvPr id="215" name="Google Shape;215;p27"/>
            <p:cNvSpPr/>
            <p:nvPr/>
          </p:nvSpPr>
          <p:spPr>
            <a:xfrm>
              <a:off x="571500" y="3667125"/>
              <a:ext cx="5048400" cy="904800"/>
            </a:xfrm>
            <a:prstGeom prst="roundRect">
              <a:avLst>
                <a:gd fmla="val 12631" name="adj"/>
              </a:avLst>
            </a:prstGeom>
            <a:solidFill>
              <a:srgbClr val="F1F5F9"/>
            </a:solidFill>
            <a:ln cap="flat" cmpd="sng" w="9525">
              <a:solidFill>
                <a:srgbClr val="CBD5E1"/>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16" name="Google Shape;216;p27"/>
            <p:cNvSpPr txBox="1"/>
            <p:nvPr/>
          </p:nvSpPr>
          <p:spPr>
            <a:xfrm>
              <a:off x="762000" y="3810000"/>
              <a:ext cx="4667400" cy="6192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a:solidFill>
                    <a:srgbClr val="003066"/>
                  </a:solidFill>
                  <a:latin typeface="Arial"/>
                  <a:ea typeface="Arial"/>
                  <a:cs typeface="Arial"/>
                  <a:sym typeface="Arial"/>
                </a:rPr>
                <a:t>Almost Always Use a Harness</a:t>
              </a:r>
              <a:endParaRPr b="1" sz="1400">
                <a:solidFill>
                  <a:srgbClr val="003066"/>
                </a:solidFill>
                <a:latin typeface="Arial"/>
                <a:ea typeface="Arial"/>
                <a:cs typeface="Arial"/>
                <a:sym typeface="Arial"/>
              </a:endParaRPr>
            </a:p>
            <a:p>
              <a:pPr indent="0" lvl="0" marL="0" rtl="0" algn="l">
                <a:spcBef>
                  <a:spcPts val="300"/>
                </a:spcBef>
                <a:spcAft>
                  <a:spcPts val="0"/>
                </a:spcAft>
                <a:buNone/>
              </a:pPr>
              <a:r>
                <a:rPr lang="en" sz="1200">
                  <a:solidFill>
                    <a:srgbClr val="475569"/>
                  </a:solidFill>
                </a:rPr>
                <a:t>This mitigates gaps in the ability of the model to “natively” understand data</a:t>
              </a:r>
              <a:endParaRPr sz="1200">
                <a:solidFill>
                  <a:srgbClr val="475569"/>
                </a:solidFill>
                <a:latin typeface="Arial"/>
                <a:ea typeface="Arial"/>
                <a:cs typeface="Arial"/>
                <a:sym typeface="Arial"/>
              </a:endParaRPr>
            </a:p>
          </p:txBody>
        </p:sp>
      </p:grpSp>
      <p:pic>
        <p:nvPicPr>
          <p:cNvPr descr="A sleek, minimalist 3D isometric illustration of different AI model icons (represented as glowing nodes or spheres) being sorted into specific task categories. The style is professional corporate tech, using a palette of blues, slates, and soft grays on a clean background." id="217" name="Google Shape;217;p27"/>
          <p:cNvPicPr preferRelativeResize="0"/>
          <p:nvPr/>
        </p:nvPicPr>
        <p:blipFill rotWithShape="1">
          <a:blip r:embed="rId5">
            <a:alphaModFix/>
          </a:blip>
          <a:srcRect b="8876" l="0" r="0" t="8867"/>
          <a:stretch/>
        </p:blipFill>
        <p:spPr>
          <a:xfrm>
            <a:off x="5810250" y="1333500"/>
            <a:ext cx="2952900" cy="3238500"/>
          </a:xfrm>
          <a:prstGeom prst="roundRect">
            <a:avLst>
              <a:gd fmla="val 3870" name="adj"/>
            </a:avLst>
          </a:prstGeom>
          <a:noFill/>
          <a:ln>
            <a:noFill/>
          </a:ln>
        </p:spPr>
      </p:pic>
      <p:sp>
        <p:nvSpPr>
          <p:cNvPr id="218" name="Google Shape;218;p27"/>
          <p:cNvSpPr/>
          <p:nvPr/>
        </p:nvSpPr>
        <p:spPr>
          <a:xfrm>
            <a:off x="5810250" y="4714875"/>
            <a:ext cx="2762400" cy="2859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19" name="Google Shape;219;p27"/>
          <p:cNvSpPr txBox="1"/>
          <p:nvPr>
            <p:ph type="title"/>
          </p:nvPr>
        </p:nvSpPr>
        <p:spPr>
          <a:xfrm>
            <a:off x="311700" y="579775"/>
            <a:ext cx="8520600" cy="57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Practice: What Models Should I Use?</a:t>
            </a:r>
            <a:endParaRPr/>
          </a:p>
        </p:txBody>
      </p:sp>
      <p:sp>
        <p:nvSpPr>
          <p:cNvPr id="220" name="Google Shape;220;p27"/>
          <p:cNvSpPr txBox="1"/>
          <p:nvPr/>
        </p:nvSpPr>
        <p:spPr>
          <a:xfrm>
            <a:off x="612575" y="4714875"/>
            <a:ext cx="6305400" cy="38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500">
                <a:solidFill>
                  <a:schemeClr val="accent1"/>
                </a:solidFill>
              </a:rPr>
              <a:t>Ultimately you need to benchmark what model+harness works best</a:t>
            </a:r>
            <a:endParaRPr b="1" sz="1500">
              <a:solidFill>
                <a:schemeClr val="accent1"/>
              </a:solidFill>
            </a:endParaRPr>
          </a:p>
          <a:p>
            <a:pPr indent="0" lvl="0" marL="0" rtl="0" algn="l">
              <a:spcBef>
                <a:spcPts val="900"/>
              </a:spcBef>
              <a:spcAft>
                <a:spcPts val="0"/>
              </a:spcAft>
              <a:buNone/>
            </a:pPr>
            <a:r>
              <a:t/>
            </a:r>
            <a:endParaRPr b="1" sz="1100">
              <a:solidFill>
                <a:schemeClr val="accent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OE Theme Colors">
  <a:themeElements>
    <a:clrScheme name="EITS Color Scheme">
      <a:dk1>
        <a:srgbClr val="000000"/>
      </a:dk1>
      <a:lt1>
        <a:srgbClr val="FFFFFF"/>
      </a:lt1>
      <a:dk2>
        <a:srgbClr val="121A1D"/>
      </a:dk2>
      <a:lt2>
        <a:srgbClr val="D2DBE0"/>
      </a:lt2>
      <a:accent1>
        <a:srgbClr val="003066"/>
      </a:accent1>
      <a:accent2>
        <a:srgbClr val="FFC416"/>
      </a:accent2>
      <a:accent3>
        <a:srgbClr val="004424"/>
      </a:accent3>
      <a:accent4>
        <a:srgbClr val="005496"/>
      </a:accent4>
      <a:accent5>
        <a:srgbClr val="90C853"/>
      </a:accent5>
      <a:accent6>
        <a:srgbClr val="466373"/>
      </a:accent6>
      <a:hlink>
        <a:srgbClr val="003279"/>
      </a:hlink>
      <a:folHlink>
        <a:srgbClr val="004BB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